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23.jpeg" ContentType="image/jpeg"/>
  <Override PartName="/ppt/media/image12.png" ContentType="image/png"/>
  <Override PartName="/ppt/media/image22.png" ContentType="image/png"/>
  <Override PartName="/ppt/media/image26.png" ContentType="image/png"/>
  <Override PartName="/ppt/media/image3.png" ContentType="image/png"/>
  <Override PartName="/ppt/media/image27.png" ContentType="image/png"/>
  <Override PartName="/ppt/media/image4.png" ContentType="image/png"/>
  <Override PartName="/ppt/media/image28.png" ContentType="image/png"/>
  <Override PartName="/ppt/media/image5.png" ContentType="image/png"/>
  <Override PartName="/ppt/media/image30.png" ContentType="image/png"/>
  <Override PartName="/ppt/media/image10.png" ContentType="image/png"/>
  <Override PartName="/ppt/media/image29.png" ContentType="image/png"/>
  <Override PartName="/ppt/media/image6.png" ContentType="image/png"/>
  <Override PartName="/ppt/media/image7.png" ContentType="image/png"/>
  <Override PartName="/ppt/media/image8.png" ContentType="image/png"/>
  <Override PartName="/ppt/media/image13.png" ContentType="image/png"/>
  <Override PartName="/ppt/media/image11.png" ContentType="image/png"/>
  <Override PartName="/ppt/media/image9.jpeg" ContentType="image/jpeg"/>
  <Override PartName="/ppt/media/image32.png" ContentType="image/png"/>
  <Override PartName="/ppt/media/image2.png" ContentType="image/png"/>
  <Override PartName="/ppt/media/image25.jpeg" ContentType="image/jpe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19.png" ContentType="image/png"/>
  <Override PartName="/ppt/media/image21.png" ContentType="image/png"/>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0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0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1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7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1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2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72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2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7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2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2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3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3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3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3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3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4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4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4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4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74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1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1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1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1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0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0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0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80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8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8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1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1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1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1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2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2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8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6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6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6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1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7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17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7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1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7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8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8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8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8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8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8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8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9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9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9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9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9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9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4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4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24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25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25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5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5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5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6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6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6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6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7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7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7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7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27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2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2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9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2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32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3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33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3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33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3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4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4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4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4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4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5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5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5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5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5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5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35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2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2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3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43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3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3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43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4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4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4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4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4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4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4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5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5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5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5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5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5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6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6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6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6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47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7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7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47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7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4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8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8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8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9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9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8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8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8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9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9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9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9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9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9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9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9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49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0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0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0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50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5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0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1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0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5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5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2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2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63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10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3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63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3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fr-FR" sz="3200" spc="-1" strike="noStrike">
              <a:latin typeface="Arial"/>
            </a:endParaRPr>
          </a:p>
        </p:txBody>
      </p:sp>
      <p:sp>
        <p:nvSpPr>
          <p:cNvPr id="64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4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4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4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4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4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5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5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5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5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5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5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5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
        <p:nvSpPr>
          <p:cNvPr id="66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1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1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8.png"/><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6.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7.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grpSp>
        <p:nvGrpSpPr>
          <p:cNvPr id="0" name="Google Shape;9;p2"/>
          <p:cNvGrpSpPr/>
          <p:nvPr/>
        </p:nvGrpSpPr>
        <p:grpSpPr>
          <a:xfrm>
            <a:off x="-3254760" y="-2760120"/>
            <a:ext cx="10038960" cy="6730920"/>
            <a:chOff x="-3254760" y="-2760120"/>
            <a:chExt cx="10038960" cy="6730920"/>
          </a:xfrm>
        </p:grpSpPr>
        <p:grpSp>
          <p:nvGrpSpPr>
            <p:cNvPr id="1" name="Google Shape;10;p2"/>
            <p:cNvGrpSpPr/>
            <p:nvPr/>
          </p:nvGrpSpPr>
          <p:grpSpPr>
            <a:xfrm>
              <a:off x="-3254760" y="-2760120"/>
              <a:ext cx="6563520" cy="6730920"/>
              <a:chOff x="-3254760" y="-2760120"/>
              <a:chExt cx="6563520" cy="6730920"/>
            </a:xfrm>
          </p:grpSpPr>
          <p:sp>
            <p:nvSpPr>
              <p:cNvPr id="2" name="Google Shape;11;p2"/>
              <p:cNvSpPr/>
              <p:nvPr/>
            </p:nvSpPr>
            <p:spPr>
              <a:xfrm rot="10221600">
                <a:off x="-1132200" y="-721080"/>
                <a:ext cx="3044880" cy="26366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0700000"/>
              </a:gradFill>
              <a:ln w="0">
                <a:noFill/>
              </a:ln>
            </p:spPr>
            <p:style>
              <a:lnRef idx="0"/>
              <a:fillRef idx="0"/>
              <a:effectRef idx="0"/>
              <a:fontRef idx="minor"/>
            </p:style>
          </p:sp>
          <p:pic>
            <p:nvPicPr>
              <p:cNvPr id="3" name="Google Shape;12;p2" descr=""/>
              <p:cNvPicPr/>
              <p:nvPr/>
            </p:nvPicPr>
            <p:blipFill>
              <a:blip r:embed="rId2"/>
              <a:srcRect l="0" t="17653" r="0" b="17662"/>
              <a:stretch/>
            </p:blipFill>
            <p:spPr>
              <a:xfrm rot="13821600">
                <a:off x="-2650320" y="-1437840"/>
                <a:ext cx="5355000" cy="4086720"/>
              </a:xfrm>
              <a:prstGeom prst="rect">
                <a:avLst/>
              </a:prstGeom>
              <a:ln w="0">
                <a:noFill/>
              </a:ln>
            </p:spPr>
          </p:pic>
        </p:grpSp>
        <p:sp>
          <p:nvSpPr>
            <p:cNvPr id="4" name="Google Shape;13;p2"/>
            <p:cNvSpPr/>
            <p:nvPr/>
          </p:nvSpPr>
          <p:spPr>
            <a:xfrm>
              <a:off x="-441720" y="-339840"/>
              <a:ext cx="1420200" cy="2832480"/>
            </a:xfrm>
            <a:custGeom>
              <a:avLst/>
              <a:gdLst/>
              <a:ahLst/>
              <a:rect l="l" t="t" r="r" b="b"/>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5" name="Google Shape;14;p2"/>
            <p:cNvSpPr/>
            <p:nvPr/>
          </p:nvSpPr>
          <p:spPr>
            <a:xfrm rot="2700000">
              <a:off x="765720" y="-237348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8100000"/>
            </a:gradFill>
            <a:ln w="0">
              <a:noFill/>
            </a:ln>
          </p:spPr>
          <p:style>
            <a:lnRef idx="0"/>
            <a:fillRef idx="0"/>
            <a:effectRef idx="0"/>
            <a:fontRef idx="minor"/>
          </p:style>
        </p:sp>
        <p:sp>
          <p:nvSpPr>
            <p:cNvPr id="6" name="Google Shape;15;p2"/>
            <p:cNvSpPr/>
            <p:nvPr/>
          </p:nvSpPr>
          <p:spPr>
            <a:xfrm>
              <a:off x="-353880" y="-534240"/>
              <a:ext cx="7138080" cy="818640"/>
            </a:xfrm>
            <a:custGeom>
              <a:avLst/>
              <a:gdLst/>
              <a:ahLst/>
              <a:rect l="l" t="t" r="r" b="b"/>
              <a:pathLst>
                <a:path w="285545" h="32774">
                  <a:moveTo>
                    <a:pt x="0" y="32774"/>
                  </a:moveTo>
                  <a:lnTo>
                    <a:pt x="188861" y="32774"/>
                  </a:lnTo>
                  <a:lnTo>
                    <a:pt x="221636" y="0"/>
                  </a:lnTo>
                  <a:lnTo>
                    <a:pt x="285545" y="0"/>
                  </a:lnTo>
                </a:path>
              </a:pathLst>
            </a:custGeom>
            <a:noFill/>
            <a:ln w="9525">
              <a:solidFill>
                <a:srgbClr val="0c0a9e"/>
              </a:solidFill>
              <a:round/>
            </a:ln>
          </p:spPr>
          <p:style>
            <a:lnRef idx="0"/>
            <a:fillRef idx="0"/>
            <a:effectRef idx="0"/>
            <a:fontRef idx="minor"/>
          </p:style>
        </p:sp>
        <p:sp>
          <p:nvSpPr>
            <p:cNvPr id="7" name="Google Shape;16;p2"/>
            <p:cNvSpPr/>
            <p:nvPr/>
          </p:nvSpPr>
          <p:spPr>
            <a:xfrm rot="5400000">
              <a:off x="959040" y="-1418760"/>
              <a:ext cx="576720" cy="3044880"/>
            </a:xfrm>
            <a:custGeom>
              <a:avLst/>
              <a:gdLst/>
              <a:ahLst/>
              <a:rect l="l" t="t" r="r" b="b"/>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58"/>
                  </a:srgbClr>
                </a:gs>
                <a:gs pos="100000">
                  <a:srgbClr val="ffffff">
                    <a:alpha val="0"/>
                  </a:srgbClr>
                </a:gs>
              </a:gsLst>
              <a:lin ang="10800000"/>
            </a:gradFill>
            <a:ln w="0">
              <a:noFill/>
            </a:ln>
          </p:spPr>
          <p:style>
            <a:lnRef idx="0"/>
            <a:fillRef idx="0"/>
            <a:effectRef idx="0"/>
            <a:fontRef idx="minor"/>
          </p:style>
        </p:sp>
        <p:sp>
          <p:nvSpPr>
            <p:cNvPr id="8" name="Google Shape;17;p2"/>
            <p:cNvSpPr/>
            <p:nvPr/>
          </p:nvSpPr>
          <p:spPr>
            <a:xfrm rot="5400000">
              <a:off x="502560" y="-954360"/>
              <a:ext cx="686520" cy="2730600"/>
            </a:xfrm>
            <a:custGeom>
              <a:avLst/>
              <a:gdLst/>
              <a:ahLst/>
              <a:rect l="l" t="t" r="r" b="b"/>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58"/>
                  </a:srgbClr>
                </a:gs>
                <a:gs pos="100000">
                  <a:srgbClr val="ffffff">
                    <a:alpha val="0"/>
                  </a:srgbClr>
                </a:gs>
              </a:gsLst>
              <a:lin ang="10800000"/>
            </a:gradFill>
            <a:ln w="0">
              <a:noFill/>
            </a:ln>
          </p:spPr>
          <p:style>
            <a:lnRef idx="0"/>
            <a:fillRef idx="0"/>
            <a:effectRef idx="0"/>
            <a:fontRef idx="minor"/>
          </p:style>
        </p:sp>
        <p:grpSp>
          <p:nvGrpSpPr>
            <p:cNvPr id="9" name="Google Shape;18;p2"/>
            <p:cNvGrpSpPr/>
            <p:nvPr/>
          </p:nvGrpSpPr>
          <p:grpSpPr>
            <a:xfrm>
              <a:off x="4293720" y="218160"/>
              <a:ext cx="133200" cy="133200"/>
              <a:chOff x="4293720" y="218160"/>
              <a:chExt cx="133200" cy="133200"/>
            </a:xfrm>
          </p:grpSpPr>
          <p:sp>
            <p:nvSpPr>
              <p:cNvPr id="10" name="Google Shape;19;p2"/>
              <p:cNvSpPr/>
              <p:nvPr/>
            </p:nvSpPr>
            <p:spPr>
              <a:xfrm flipH="1">
                <a:off x="4293720" y="218160"/>
                <a:ext cx="133200" cy="13320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1" name="Google Shape;20;p2"/>
              <p:cNvSpPr/>
              <p:nvPr/>
            </p:nvSpPr>
            <p:spPr>
              <a:xfrm flipH="1">
                <a:off x="4320720" y="248760"/>
                <a:ext cx="79560" cy="7236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nvGrpSpPr>
            <p:cNvPr id="12" name="Google Shape;21;p2"/>
            <p:cNvGrpSpPr/>
            <p:nvPr/>
          </p:nvGrpSpPr>
          <p:grpSpPr>
            <a:xfrm>
              <a:off x="1220400" y="521640"/>
              <a:ext cx="133200" cy="133200"/>
              <a:chOff x="1220400" y="521640"/>
              <a:chExt cx="133200" cy="133200"/>
            </a:xfrm>
          </p:grpSpPr>
          <p:sp>
            <p:nvSpPr>
              <p:cNvPr id="13" name="Google Shape;22;p2"/>
              <p:cNvSpPr/>
              <p:nvPr/>
            </p:nvSpPr>
            <p:spPr>
              <a:xfrm flipH="1">
                <a:off x="1220400" y="521640"/>
                <a:ext cx="133200" cy="13320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4" name="Google Shape;23;p2"/>
              <p:cNvSpPr/>
              <p:nvPr/>
            </p:nvSpPr>
            <p:spPr>
              <a:xfrm flipH="1">
                <a:off x="1247400" y="551880"/>
                <a:ext cx="79560" cy="7236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nvGrpSpPr>
            <p:cNvPr id="15" name="Google Shape;24;p2"/>
            <p:cNvGrpSpPr/>
            <p:nvPr/>
          </p:nvGrpSpPr>
          <p:grpSpPr>
            <a:xfrm>
              <a:off x="933840" y="784440"/>
              <a:ext cx="133200" cy="133200"/>
              <a:chOff x="933840" y="784440"/>
              <a:chExt cx="133200" cy="133200"/>
            </a:xfrm>
          </p:grpSpPr>
          <p:sp>
            <p:nvSpPr>
              <p:cNvPr id="16" name="Google Shape;25;p2"/>
              <p:cNvSpPr/>
              <p:nvPr/>
            </p:nvSpPr>
            <p:spPr>
              <a:xfrm flipH="1">
                <a:off x="933840" y="784440"/>
                <a:ext cx="133200" cy="13320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7" name="Google Shape;26;p2"/>
              <p:cNvSpPr/>
              <p:nvPr/>
            </p:nvSpPr>
            <p:spPr>
              <a:xfrm flipH="1">
                <a:off x="960480" y="815040"/>
                <a:ext cx="79560" cy="7236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nvGrpSpPr>
            <p:cNvPr id="18" name="Google Shape;27;p2"/>
            <p:cNvGrpSpPr/>
            <p:nvPr/>
          </p:nvGrpSpPr>
          <p:grpSpPr>
            <a:xfrm>
              <a:off x="124560" y="784440"/>
              <a:ext cx="133200" cy="133200"/>
              <a:chOff x="124560" y="784440"/>
              <a:chExt cx="133200" cy="133200"/>
            </a:xfrm>
          </p:grpSpPr>
          <p:sp>
            <p:nvSpPr>
              <p:cNvPr id="19" name="Google Shape;28;p2"/>
              <p:cNvSpPr/>
              <p:nvPr/>
            </p:nvSpPr>
            <p:spPr>
              <a:xfrm flipH="1">
                <a:off x="124560" y="784440"/>
                <a:ext cx="133200" cy="13320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20" name="Google Shape;29;p2"/>
              <p:cNvSpPr/>
              <p:nvPr/>
            </p:nvSpPr>
            <p:spPr>
              <a:xfrm flipH="1">
                <a:off x="151560" y="815040"/>
                <a:ext cx="79560" cy="7236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nvGrpSpPr>
            <p:cNvPr id="21" name="Google Shape;30;p2"/>
            <p:cNvGrpSpPr/>
            <p:nvPr/>
          </p:nvGrpSpPr>
          <p:grpSpPr>
            <a:xfrm>
              <a:off x="124560" y="467640"/>
              <a:ext cx="133200" cy="133200"/>
              <a:chOff x="124560" y="467640"/>
              <a:chExt cx="133200" cy="133200"/>
            </a:xfrm>
          </p:grpSpPr>
          <p:sp>
            <p:nvSpPr>
              <p:cNvPr id="22" name="Google Shape;31;p2"/>
              <p:cNvSpPr/>
              <p:nvPr/>
            </p:nvSpPr>
            <p:spPr>
              <a:xfrm flipH="1">
                <a:off x="124560" y="467640"/>
                <a:ext cx="133200" cy="13320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23" name="Google Shape;32;p2"/>
              <p:cNvSpPr/>
              <p:nvPr/>
            </p:nvSpPr>
            <p:spPr>
              <a:xfrm flipH="1">
                <a:off x="151560" y="498240"/>
                <a:ext cx="79560" cy="7236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grpSp>
        <p:nvGrpSpPr>
          <p:cNvPr id="24" name="Google Shape;33;p2"/>
          <p:cNvGrpSpPr/>
          <p:nvPr/>
        </p:nvGrpSpPr>
        <p:grpSpPr>
          <a:xfrm>
            <a:off x="6385680" y="3039840"/>
            <a:ext cx="3919680" cy="3213000"/>
            <a:chOff x="6385680" y="3039840"/>
            <a:chExt cx="3919680" cy="3213000"/>
          </a:xfrm>
        </p:grpSpPr>
        <p:pic>
          <p:nvPicPr>
            <p:cNvPr id="25" name="Google Shape;34;p2" descr=""/>
            <p:cNvPicPr/>
            <p:nvPr/>
          </p:nvPicPr>
          <p:blipFill>
            <a:blip r:embed="rId3"/>
            <a:srcRect l="16959" t="24708" r="7122" b="26168"/>
            <a:stretch/>
          </p:blipFill>
          <p:spPr>
            <a:xfrm>
              <a:off x="6385680" y="3261240"/>
              <a:ext cx="3919680" cy="2991600"/>
            </a:xfrm>
            <a:prstGeom prst="rect">
              <a:avLst/>
            </a:prstGeom>
            <a:ln w="0">
              <a:noFill/>
            </a:ln>
          </p:spPr>
        </p:pic>
        <p:sp>
          <p:nvSpPr>
            <p:cNvPr id="26" name="Google Shape;35;p2"/>
            <p:cNvSpPr/>
            <p:nvPr/>
          </p:nvSpPr>
          <p:spPr>
            <a:xfrm rot="10800000">
              <a:off x="7612560" y="3138480"/>
              <a:ext cx="981000" cy="230724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3500000"/>
            </a:gradFill>
            <a:ln w="0">
              <a:noFill/>
            </a:ln>
          </p:spPr>
          <p:style>
            <a:lnRef idx="0"/>
            <a:fillRef idx="0"/>
            <a:effectRef idx="0"/>
            <a:fontRef idx="minor"/>
          </p:style>
        </p:sp>
        <p:sp>
          <p:nvSpPr>
            <p:cNvPr id="27" name="Google Shape;36;p2"/>
            <p:cNvSpPr/>
            <p:nvPr/>
          </p:nvSpPr>
          <p:spPr>
            <a:xfrm rot="10800000">
              <a:off x="7771680" y="3139200"/>
              <a:ext cx="981000" cy="230724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ff9900">
                    <a:alpha val="41176"/>
                  </a:srgbClr>
                </a:gs>
                <a:gs pos="100000">
                  <a:srgbClr val="ffffff">
                    <a:alpha val="0"/>
                  </a:srgbClr>
                </a:gs>
              </a:gsLst>
              <a:lin ang="13500000"/>
            </a:gradFill>
            <a:ln w="0">
              <a:noFill/>
            </a:ln>
          </p:spPr>
          <p:style>
            <a:lnRef idx="0"/>
            <a:fillRef idx="0"/>
            <a:effectRef idx="0"/>
            <a:fontRef idx="minor"/>
          </p:style>
        </p:sp>
        <p:grpSp>
          <p:nvGrpSpPr>
            <p:cNvPr id="28" name="Google Shape;37;p2"/>
            <p:cNvGrpSpPr/>
            <p:nvPr/>
          </p:nvGrpSpPr>
          <p:grpSpPr>
            <a:xfrm>
              <a:off x="7356600" y="3916440"/>
              <a:ext cx="581400" cy="581760"/>
              <a:chOff x="7356600" y="3916440"/>
              <a:chExt cx="581400" cy="581760"/>
            </a:xfrm>
          </p:grpSpPr>
          <p:sp>
            <p:nvSpPr>
              <p:cNvPr id="29" name="Google Shape;38;p2"/>
              <p:cNvSpPr/>
              <p:nvPr/>
            </p:nvSpPr>
            <p:spPr>
              <a:xfrm>
                <a:off x="7356600" y="4375440"/>
                <a:ext cx="122760" cy="1227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0" name="Google Shape;39;p2"/>
              <p:cNvSpPr/>
              <p:nvPr/>
            </p:nvSpPr>
            <p:spPr>
              <a:xfrm>
                <a:off x="7432920" y="4298760"/>
                <a:ext cx="122760" cy="1231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1" name="Google Shape;40;p2"/>
              <p:cNvSpPr/>
              <p:nvPr/>
            </p:nvSpPr>
            <p:spPr>
              <a:xfrm>
                <a:off x="7509240" y="4222440"/>
                <a:ext cx="123120" cy="1227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2" name="Google Shape;41;p2"/>
              <p:cNvSpPr/>
              <p:nvPr/>
            </p:nvSpPr>
            <p:spPr>
              <a:xfrm>
                <a:off x="7585560" y="4146120"/>
                <a:ext cx="123120" cy="1227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3" name="Google Shape;42;p2"/>
              <p:cNvSpPr/>
              <p:nvPr/>
            </p:nvSpPr>
            <p:spPr>
              <a:xfrm>
                <a:off x="7662600" y="4069800"/>
                <a:ext cx="122760" cy="1227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4" name="Google Shape;43;p2"/>
              <p:cNvSpPr/>
              <p:nvPr/>
            </p:nvSpPr>
            <p:spPr>
              <a:xfrm>
                <a:off x="7738560" y="3993120"/>
                <a:ext cx="122760" cy="1227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5" name="Google Shape;44;p2"/>
              <p:cNvSpPr/>
              <p:nvPr/>
            </p:nvSpPr>
            <p:spPr>
              <a:xfrm>
                <a:off x="7815240" y="3916440"/>
                <a:ext cx="122760" cy="1231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grpSp>
        <p:sp>
          <p:nvSpPr>
            <p:cNvPr id="36" name="Google Shape;45;p2"/>
            <p:cNvSpPr/>
            <p:nvPr/>
          </p:nvSpPr>
          <p:spPr>
            <a:xfrm>
              <a:off x="8506800" y="3039840"/>
              <a:ext cx="480240" cy="47520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nvGrpSpPr>
            <p:cNvPr id="37" name="Google Shape;46;p2"/>
            <p:cNvGrpSpPr/>
            <p:nvPr/>
          </p:nvGrpSpPr>
          <p:grpSpPr>
            <a:xfrm>
              <a:off x="8413920" y="3689280"/>
              <a:ext cx="699480" cy="1650240"/>
              <a:chOff x="8413920" y="3689280"/>
              <a:chExt cx="699480" cy="1650240"/>
            </a:xfrm>
          </p:grpSpPr>
          <p:sp>
            <p:nvSpPr>
              <p:cNvPr id="38" name="Google Shape;47;p2"/>
              <p:cNvSpPr/>
              <p:nvPr/>
            </p:nvSpPr>
            <p:spPr>
              <a:xfrm>
                <a:off x="8413920" y="3689280"/>
                <a:ext cx="482400" cy="1013040"/>
              </a:xfrm>
              <a:custGeom>
                <a:avLst/>
                <a:gdLst/>
                <a:ahLst/>
                <a:rect l="l" t="t" r="r" b="b"/>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39" name="Google Shape;48;p2"/>
              <p:cNvSpPr/>
              <p:nvPr/>
            </p:nvSpPr>
            <p:spPr>
              <a:xfrm>
                <a:off x="8774640" y="4113360"/>
                <a:ext cx="246240" cy="1226160"/>
              </a:xfrm>
              <a:custGeom>
                <a:avLst/>
                <a:gdLst/>
                <a:ahLst/>
                <a:rect l="l" t="t" r="r" b="b"/>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40" name="Google Shape;49;p2"/>
              <p:cNvSpPr/>
              <p:nvPr/>
            </p:nvSpPr>
            <p:spPr>
              <a:xfrm>
                <a:off x="8867160" y="4020480"/>
                <a:ext cx="246240" cy="1226160"/>
              </a:xfrm>
              <a:custGeom>
                <a:avLst/>
                <a:gdLst/>
                <a:ahLst/>
                <a:rect l="l" t="t" r="r" b="b"/>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grpSp>
        <p:grpSp>
          <p:nvGrpSpPr>
            <p:cNvPr id="41" name="Google Shape;50;p2"/>
            <p:cNvGrpSpPr/>
            <p:nvPr/>
          </p:nvGrpSpPr>
          <p:grpSpPr>
            <a:xfrm>
              <a:off x="8021520" y="4498560"/>
              <a:ext cx="903960" cy="725400"/>
              <a:chOff x="8021520" y="4498560"/>
              <a:chExt cx="903960" cy="725400"/>
            </a:xfrm>
          </p:grpSpPr>
          <p:sp>
            <p:nvSpPr>
              <p:cNvPr id="42" name="Google Shape;51;p2"/>
              <p:cNvSpPr/>
              <p:nvPr/>
            </p:nvSpPr>
            <p:spPr>
              <a:xfrm>
                <a:off x="8253000" y="4641840"/>
                <a:ext cx="672480" cy="58212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43" name="Google Shape;52;p2"/>
              <p:cNvSpPr/>
              <p:nvPr/>
            </p:nvSpPr>
            <p:spPr>
              <a:xfrm>
                <a:off x="8240400" y="4498560"/>
                <a:ext cx="480240" cy="4158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44" name="Google Shape;53;p2"/>
              <p:cNvSpPr/>
              <p:nvPr/>
            </p:nvSpPr>
            <p:spPr>
              <a:xfrm>
                <a:off x="8021520" y="4641840"/>
                <a:ext cx="480240" cy="4158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grpSp>
        <p:nvGrpSpPr>
          <p:cNvPr id="45" name="Google Shape;56;p2"/>
          <p:cNvGrpSpPr/>
          <p:nvPr/>
        </p:nvGrpSpPr>
        <p:grpSpPr>
          <a:xfrm>
            <a:off x="-309240" y="3618000"/>
            <a:ext cx="1447200" cy="2238120"/>
            <a:chOff x="-309240" y="3618000"/>
            <a:chExt cx="1447200" cy="2238120"/>
          </a:xfrm>
        </p:grpSpPr>
        <p:grpSp>
          <p:nvGrpSpPr>
            <p:cNvPr id="46" name="Google Shape;57;p2"/>
            <p:cNvGrpSpPr/>
            <p:nvPr/>
          </p:nvGrpSpPr>
          <p:grpSpPr>
            <a:xfrm>
              <a:off x="-275760" y="3871080"/>
              <a:ext cx="981000" cy="1985040"/>
              <a:chOff x="-275760" y="3871080"/>
              <a:chExt cx="981000" cy="1985040"/>
            </a:xfrm>
          </p:grpSpPr>
          <p:sp>
            <p:nvSpPr>
              <p:cNvPr id="47" name="Google Shape;58;p2"/>
              <p:cNvSpPr/>
              <p:nvPr/>
            </p:nvSpPr>
            <p:spPr>
              <a:xfrm rot="10800000">
                <a:off x="-275400" y="3871080"/>
                <a:ext cx="843840" cy="198468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fillRef idx="0"/>
              <a:effectRef idx="0"/>
              <a:fontRef idx="minor"/>
            </p:style>
          </p:sp>
          <p:sp>
            <p:nvSpPr>
              <p:cNvPr id="48" name="Google Shape;59;p2"/>
              <p:cNvSpPr/>
              <p:nvPr/>
            </p:nvSpPr>
            <p:spPr>
              <a:xfrm rot="10800000">
                <a:off x="-138240" y="3871440"/>
                <a:ext cx="843840" cy="198468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fillRef idx="0"/>
              <a:effectRef idx="0"/>
              <a:fontRef idx="minor"/>
            </p:style>
          </p:sp>
        </p:grpSp>
        <p:grpSp>
          <p:nvGrpSpPr>
            <p:cNvPr id="49" name="Google Shape;60;p2"/>
            <p:cNvGrpSpPr/>
            <p:nvPr/>
          </p:nvGrpSpPr>
          <p:grpSpPr>
            <a:xfrm>
              <a:off x="363240" y="4906800"/>
              <a:ext cx="698760" cy="477720"/>
              <a:chOff x="363240" y="4906800"/>
              <a:chExt cx="698760" cy="477720"/>
            </a:xfrm>
          </p:grpSpPr>
          <p:grpSp>
            <p:nvGrpSpPr>
              <p:cNvPr id="50" name="Google Shape;61;p2"/>
              <p:cNvGrpSpPr/>
              <p:nvPr/>
            </p:nvGrpSpPr>
            <p:grpSpPr>
              <a:xfrm>
                <a:off x="363240" y="4906800"/>
                <a:ext cx="477360" cy="477720"/>
                <a:chOff x="363240" y="4906800"/>
                <a:chExt cx="477360" cy="477720"/>
              </a:xfrm>
            </p:grpSpPr>
            <p:sp>
              <p:nvSpPr>
                <p:cNvPr id="51" name="Google Shape;62;p2"/>
                <p:cNvSpPr/>
                <p:nvPr/>
              </p:nvSpPr>
              <p:spPr>
                <a:xfrm rot="2700000">
                  <a:off x="429480" y="4980240"/>
                  <a:ext cx="344880" cy="3304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52" name="Google Shape;63;p2"/>
                <p:cNvGrpSpPr/>
                <p:nvPr/>
              </p:nvGrpSpPr>
              <p:grpSpPr>
                <a:xfrm>
                  <a:off x="408600" y="5007240"/>
                  <a:ext cx="386640" cy="222840"/>
                  <a:chOff x="408600" y="5007240"/>
                  <a:chExt cx="386640" cy="222840"/>
                </a:xfrm>
              </p:grpSpPr>
              <p:sp>
                <p:nvSpPr>
                  <p:cNvPr id="53" name="Google Shape;64;p2"/>
                  <p:cNvSpPr/>
                  <p:nvPr/>
                </p:nvSpPr>
                <p:spPr>
                  <a:xfrm rot="2700000">
                    <a:off x="441000" y="5039640"/>
                    <a:ext cx="157320" cy="1573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4" name="Google Shape;65;p2"/>
                  <p:cNvSpPr/>
                  <p:nvPr/>
                </p:nvSpPr>
                <p:spPr>
                  <a:xfrm rot="2700000">
                    <a:off x="482040" y="5040000"/>
                    <a:ext cx="157320" cy="1573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5" name="Google Shape;66;p2"/>
                  <p:cNvSpPr/>
                  <p:nvPr/>
                </p:nvSpPr>
                <p:spPr>
                  <a:xfrm rot="2700000">
                    <a:off x="523080" y="5039640"/>
                    <a:ext cx="157320" cy="1573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6" name="Google Shape;67;p2"/>
                  <p:cNvSpPr/>
                  <p:nvPr/>
                </p:nvSpPr>
                <p:spPr>
                  <a:xfrm rot="2700000">
                    <a:off x="564120" y="5039640"/>
                    <a:ext cx="157320" cy="1573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7" name="Google Shape;68;p2"/>
                  <p:cNvSpPr/>
                  <p:nvPr/>
                </p:nvSpPr>
                <p:spPr>
                  <a:xfrm rot="2700000">
                    <a:off x="605160" y="5040000"/>
                    <a:ext cx="157320" cy="1573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58" name="Google Shape;69;p2"/>
              <p:cNvSpPr/>
              <p:nvPr/>
            </p:nvSpPr>
            <p:spPr>
              <a:xfrm rot="18900000">
                <a:off x="694080" y="4986000"/>
                <a:ext cx="324000" cy="25740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59" name="Google Shape;70;p2"/>
            <p:cNvGrpSpPr/>
            <p:nvPr/>
          </p:nvGrpSpPr>
          <p:grpSpPr>
            <a:xfrm>
              <a:off x="-309240" y="3618000"/>
              <a:ext cx="1046160" cy="1350360"/>
              <a:chOff x="-309240" y="3618000"/>
              <a:chExt cx="1046160" cy="1350360"/>
            </a:xfrm>
          </p:grpSpPr>
          <p:sp>
            <p:nvSpPr>
              <p:cNvPr id="60" name="Google Shape;71;p2"/>
              <p:cNvSpPr/>
              <p:nvPr/>
            </p:nvSpPr>
            <p:spPr>
              <a:xfrm rot="13500000">
                <a:off x="37080" y="427176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fillRef idx="0"/>
              <a:effectRef idx="0"/>
              <a:fontRef idx="minor"/>
            </p:style>
          </p:sp>
          <p:sp>
            <p:nvSpPr>
              <p:cNvPr id="61" name="Google Shape;72;p2"/>
              <p:cNvSpPr/>
              <p:nvPr/>
            </p:nvSpPr>
            <p:spPr>
              <a:xfrm rot="13500000">
                <a:off x="-38520" y="408744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fillRef idx="0"/>
              <a:effectRef idx="0"/>
              <a:fontRef idx="minor"/>
            </p:style>
          </p:sp>
          <p:sp>
            <p:nvSpPr>
              <p:cNvPr id="62" name="Google Shape;73;p2"/>
              <p:cNvSpPr/>
              <p:nvPr/>
            </p:nvSpPr>
            <p:spPr>
              <a:xfrm rot="13500000">
                <a:off x="-114840" y="392364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fillRef idx="0"/>
              <a:effectRef idx="0"/>
              <a:fontRef idx="minor"/>
            </p:style>
          </p:sp>
          <p:sp>
            <p:nvSpPr>
              <p:cNvPr id="63" name="Google Shape;74;p2"/>
              <p:cNvSpPr/>
              <p:nvPr/>
            </p:nvSpPr>
            <p:spPr>
              <a:xfrm rot="13500000">
                <a:off x="-190800" y="373932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58"/>
                    </a:srgbClr>
                  </a:gs>
                  <a:gs pos="100000">
                    <a:srgbClr val="ffffff">
                      <a:alpha val="47058"/>
                    </a:srgbClr>
                  </a:gs>
                </a:gsLst>
                <a:lin ang="2700000"/>
              </a:gradFill>
              <a:ln w="0">
                <a:noFill/>
              </a:ln>
            </p:spPr>
            <p:style>
              <a:lnRef idx="0"/>
              <a:fillRef idx="0"/>
              <a:effectRef idx="0"/>
              <a:fontRef idx="minor"/>
            </p:style>
          </p:sp>
        </p:grpSp>
        <p:grpSp>
          <p:nvGrpSpPr>
            <p:cNvPr id="64" name="Google Shape;75;p2"/>
            <p:cNvGrpSpPr/>
            <p:nvPr/>
          </p:nvGrpSpPr>
          <p:grpSpPr>
            <a:xfrm>
              <a:off x="439200" y="4567320"/>
              <a:ext cx="698760" cy="477720"/>
              <a:chOff x="439200" y="4567320"/>
              <a:chExt cx="698760" cy="477720"/>
            </a:xfrm>
          </p:grpSpPr>
          <p:grpSp>
            <p:nvGrpSpPr>
              <p:cNvPr id="65" name="Google Shape;76;p2"/>
              <p:cNvGrpSpPr/>
              <p:nvPr/>
            </p:nvGrpSpPr>
            <p:grpSpPr>
              <a:xfrm>
                <a:off x="439200" y="4567320"/>
                <a:ext cx="477360" cy="477720"/>
                <a:chOff x="439200" y="4567320"/>
                <a:chExt cx="477360" cy="477720"/>
              </a:xfrm>
            </p:grpSpPr>
            <p:sp>
              <p:nvSpPr>
                <p:cNvPr id="66" name="Google Shape;77;p2"/>
                <p:cNvSpPr/>
                <p:nvPr/>
              </p:nvSpPr>
              <p:spPr>
                <a:xfrm rot="2700000">
                  <a:off x="505440" y="4640760"/>
                  <a:ext cx="344880" cy="3304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67" name="Google Shape;78;p2"/>
                <p:cNvGrpSpPr/>
                <p:nvPr/>
              </p:nvGrpSpPr>
              <p:grpSpPr>
                <a:xfrm>
                  <a:off x="484200" y="4667760"/>
                  <a:ext cx="386640" cy="222840"/>
                  <a:chOff x="484200" y="4667760"/>
                  <a:chExt cx="386640" cy="222840"/>
                </a:xfrm>
              </p:grpSpPr>
              <p:sp>
                <p:nvSpPr>
                  <p:cNvPr id="68" name="Google Shape;79;p2"/>
                  <p:cNvSpPr/>
                  <p:nvPr/>
                </p:nvSpPr>
                <p:spPr>
                  <a:xfrm rot="2700000">
                    <a:off x="516600" y="4700160"/>
                    <a:ext cx="157320" cy="1573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9" name="Google Shape;80;p2"/>
                  <p:cNvSpPr/>
                  <p:nvPr/>
                </p:nvSpPr>
                <p:spPr>
                  <a:xfrm rot="2700000">
                    <a:off x="557640" y="4700520"/>
                    <a:ext cx="157320" cy="1573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0" name="Google Shape;81;p2"/>
                  <p:cNvSpPr/>
                  <p:nvPr/>
                </p:nvSpPr>
                <p:spPr>
                  <a:xfrm rot="2700000">
                    <a:off x="599040" y="4700160"/>
                    <a:ext cx="157320" cy="1573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1" name="Google Shape;82;p2"/>
                  <p:cNvSpPr/>
                  <p:nvPr/>
                </p:nvSpPr>
                <p:spPr>
                  <a:xfrm rot="2700000">
                    <a:off x="639720" y="4700160"/>
                    <a:ext cx="157320" cy="1573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2" name="Google Shape;83;p2"/>
                  <p:cNvSpPr/>
                  <p:nvPr/>
                </p:nvSpPr>
                <p:spPr>
                  <a:xfrm rot="2700000">
                    <a:off x="680760" y="4700520"/>
                    <a:ext cx="157320" cy="1573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73" name="Google Shape;84;p2"/>
              <p:cNvSpPr/>
              <p:nvPr/>
            </p:nvSpPr>
            <p:spPr>
              <a:xfrm rot="18900000">
                <a:off x="770040" y="4646520"/>
                <a:ext cx="324000" cy="25740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74" name="Google Shape;85;p2"/>
            <p:cNvGrpSpPr/>
            <p:nvPr/>
          </p:nvGrpSpPr>
          <p:grpSpPr>
            <a:xfrm>
              <a:off x="-64800" y="4623840"/>
              <a:ext cx="698400" cy="477720"/>
              <a:chOff x="-64800" y="4623840"/>
              <a:chExt cx="698400" cy="477720"/>
            </a:xfrm>
          </p:grpSpPr>
          <p:grpSp>
            <p:nvGrpSpPr>
              <p:cNvPr id="75" name="Google Shape;86;p2"/>
              <p:cNvGrpSpPr/>
              <p:nvPr/>
            </p:nvGrpSpPr>
            <p:grpSpPr>
              <a:xfrm>
                <a:off x="-64800" y="4623840"/>
                <a:ext cx="477360" cy="477720"/>
                <a:chOff x="-64800" y="4623840"/>
                <a:chExt cx="477360" cy="477720"/>
              </a:xfrm>
            </p:grpSpPr>
            <p:sp>
              <p:nvSpPr>
                <p:cNvPr id="76" name="Google Shape;87;p2"/>
                <p:cNvSpPr/>
                <p:nvPr/>
              </p:nvSpPr>
              <p:spPr>
                <a:xfrm rot="2700000">
                  <a:off x="1440" y="4697280"/>
                  <a:ext cx="344880" cy="3304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77" name="Google Shape;88;p2"/>
                <p:cNvGrpSpPr/>
                <p:nvPr/>
              </p:nvGrpSpPr>
              <p:grpSpPr>
                <a:xfrm>
                  <a:off x="-20160" y="4724280"/>
                  <a:ext cx="386640" cy="222840"/>
                  <a:chOff x="-20160" y="4724280"/>
                  <a:chExt cx="386640" cy="222840"/>
                </a:xfrm>
              </p:grpSpPr>
              <p:sp>
                <p:nvSpPr>
                  <p:cNvPr id="78" name="Google Shape;89;p2"/>
                  <p:cNvSpPr/>
                  <p:nvPr/>
                </p:nvSpPr>
                <p:spPr>
                  <a:xfrm rot="2700000">
                    <a:off x="12240" y="4756680"/>
                    <a:ext cx="157320" cy="1573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9" name="Google Shape;90;p2"/>
                  <p:cNvSpPr/>
                  <p:nvPr/>
                </p:nvSpPr>
                <p:spPr>
                  <a:xfrm rot="2700000">
                    <a:off x="53280" y="4757040"/>
                    <a:ext cx="157320" cy="1573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80" name="Google Shape;91;p2"/>
                  <p:cNvSpPr/>
                  <p:nvPr/>
                </p:nvSpPr>
                <p:spPr>
                  <a:xfrm rot="2700000">
                    <a:off x="94320" y="4756680"/>
                    <a:ext cx="157320" cy="1573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81" name="Google Shape;92;p2"/>
                  <p:cNvSpPr/>
                  <p:nvPr/>
                </p:nvSpPr>
                <p:spPr>
                  <a:xfrm rot="2700000">
                    <a:off x="135360" y="4756680"/>
                    <a:ext cx="157320" cy="1573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82" name="Google Shape;93;p2"/>
                  <p:cNvSpPr/>
                  <p:nvPr/>
                </p:nvSpPr>
                <p:spPr>
                  <a:xfrm rot="2700000">
                    <a:off x="176400" y="4757040"/>
                    <a:ext cx="157320" cy="1573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83" name="Google Shape;94;p2"/>
              <p:cNvSpPr/>
              <p:nvPr/>
            </p:nvSpPr>
            <p:spPr>
              <a:xfrm rot="18900000">
                <a:off x="265680" y="4703040"/>
                <a:ext cx="324000" cy="25740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sp>
        <p:nvSpPr>
          <p:cNvPr id="84" name="PlaceHolder 1"/>
          <p:cNvSpPr>
            <a:spLocks noGrp="1"/>
          </p:cNvSpPr>
          <p:nvPr>
            <p:ph type="title"/>
          </p:nvPr>
        </p:nvSpPr>
        <p:spPr>
          <a:xfrm>
            <a:off x="1157400" y="685440"/>
            <a:ext cx="4447440" cy="1058040"/>
          </a:xfrm>
          <a:prstGeom prst="rect">
            <a:avLst/>
          </a:prstGeom>
          <a:noFill/>
          <a:ln w="0">
            <a:noFill/>
          </a:ln>
        </p:spPr>
        <p:txBody>
          <a:bodyPr lIns="0" rIns="0" tIns="0" bIns="0" anchor="ctr">
            <a:noAutofit/>
          </a:bodyPr>
          <a:p>
            <a:r>
              <a:rPr b="0" lang="fr-FR" sz="1800" spc="-1" strike="noStrike">
                <a:latin typeface="Arial"/>
              </a:rPr>
              <a:t>Cliquez pour éditer le format du </a:t>
            </a:r>
            <a:r>
              <a:rPr b="0" lang="fr-FR" sz="1800" spc="-1" strike="noStrike">
                <a:latin typeface="Arial"/>
              </a:rPr>
              <a:t>texte-titre</a:t>
            </a:r>
            <a:endParaRPr b="0" lang="fr-FR" sz="1800" spc="-1" strike="noStrike">
              <a:latin typeface="Arial"/>
            </a:endParaRPr>
          </a:p>
        </p:txBody>
      </p:sp>
      <p:sp>
        <p:nvSpPr>
          <p:cNvPr id="8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sp>
        <p:nvSpPr>
          <p:cNvPr id="745" name="Google Shape;1284;p29"/>
          <p:cNvSpPr/>
          <p:nvPr/>
        </p:nvSpPr>
        <p:spPr>
          <a:xfrm>
            <a:off x="1157400" y="3286440"/>
            <a:ext cx="5319360" cy="604800"/>
          </a:xfrm>
          <a:prstGeom prst="rect">
            <a:avLst/>
          </a:prstGeom>
          <a:noFill/>
          <a:ln w="0">
            <a:noFill/>
          </a:ln>
        </p:spPr>
        <p:style>
          <a:lnRef idx="0"/>
          <a:fillRef idx="0"/>
          <a:effectRef idx="0"/>
          <a:fontRef idx="minor"/>
        </p:style>
        <p:txBody>
          <a:bodyPr lIns="90000" rIns="90000" tIns="91440" bIns="91440" anchor="t">
            <a:noAutofit/>
          </a:bodyPr>
          <a:p>
            <a:pPr>
              <a:lnSpc>
                <a:spcPct val="115000"/>
              </a:lnSpc>
              <a:spcBef>
                <a:spcPts val="300"/>
              </a:spcBef>
              <a:buNone/>
              <a:tabLst>
                <a:tab algn="l" pos="0"/>
              </a:tabLst>
            </a:pPr>
            <a:r>
              <a:rPr b="1" lang="en" sz="1200" spc="-1" strike="noStrike">
                <a:solidFill>
                  <a:srgbClr val="1d1d1d"/>
                </a:solidFill>
                <a:latin typeface="Poppins"/>
                <a:ea typeface="Poppins"/>
              </a:rPr>
              <a:t>CREDITS: </a:t>
            </a:r>
            <a:r>
              <a:rPr b="0" lang="en" sz="1200" spc="-1" strike="noStrike">
                <a:solidFill>
                  <a:srgbClr val="1d1d1d"/>
                </a:solidFill>
                <a:latin typeface="Poppins"/>
                <a:ea typeface="Poppins"/>
              </a:rPr>
              <a:t>This presentation template was created by </a:t>
            </a:r>
            <a:r>
              <a:rPr b="1" lang="en" sz="1200" spc="-1" strike="noStrike" u="sng">
                <a:solidFill>
                  <a:srgbClr val="1d1d1d"/>
                </a:solidFill>
                <a:uFillTx/>
                <a:latin typeface="Poppins"/>
                <a:ea typeface="Poppins"/>
                <a:hlinkClick r:id="rId2"/>
              </a:rPr>
              <a:t>Slidesgo</a:t>
            </a:r>
            <a:r>
              <a:rPr b="0" lang="en" sz="1200" spc="-1" strike="noStrike">
                <a:solidFill>
                  <a:srgbClr val="1d1d1d"/>
                </a:solidFill>
                <a:latin typeface="Poppins"/>
                <a:ea typeface="Poppins"/>
              </a:rPr>
              <a:t>, and includes icons by </a:t>
            </a:r>
            <a:r>
              <a:rPr b="1" lang="en" sz="1200" spc="-1" strike="noStrike" u="sng">
                <a:solidFill>
                  <a:srgbClr val="1d1d1d"/>
                </a:solidFill>
                <a:uFillTx/>
                <a:latin typeface="Poppins"/>
                <a:ea typeface="Poppins"/>
                <a:hlinkClick r:id="rId3"/>
              </a:rPr>
              <a:t>Flaticon</a:t>
            </a:r>
            <a:r>
              <a:rPr b="0" lang="en" sz="1200" spc="-1" strike="noStrike">
                <a:solidFill>
                  <a:srgbClr val="1d1d1d"/>
                </a:solidFill>
                <a:latin typeface="Poppins"/>
                <a:ea typeface="Poppins"/>
              </a:rPr>
              <a:t>, and infographics &amp; images by</a:t>
            </a:r>
            <a:r>
              <a:rPr b="1" lang="en" sz="1200" spc="-1" strike="noStrike">
                <a:solidFill>
                  <a:srgbClr val="1d1d1d"/>
                </a:solidFill>
                <a:latin typeface="Poppins"/>
                <a:ea typeface="Poppins"/>
              </a:rPr>
              <a:t> </a:t>
            </a:r>
            <a:r>
              <a:rPr b="1" lang="en" sz="1200" spc="-1" strike="noStrike" u="sng">
                <a:solidFill>
                  <a:srgbClr val="1d1d1d"/>
                </a:solidFill>
                <a:uFillTx/>
                <a:latin typeface="Poppins"/>
                <a:ea typeface="Poppins"/>
                <a:hlinkClick r:id="rId4"/>
              </a:rPr>
              <a:t>Freepik</a:t>
            </a:r>
            <a:r>
              <a:rPr b="1" lang="en" sz="1200" spc="-1" strike="noStrike" u="sng">
                <a:solidFill>
                  <a:srgbClr val="1d1d1d"/>
                </a:solidFill>
                <a:uFillTx/>
                <a:latin typeface="Poppins"/>
                <a:ea typeface="Poppins"/>
              </a:rPr>
              <a:t> </a:t>
            </a:r>
            <a:endParaRPr b="0" lang="fr-FR" sz="1200" spc="-1" strike="noStrike">
              <a:latin typeface="Arial"/>
            </a:endParaRPr>
          </a:p>
        </p:txBody>
      </p:sp>
      <p:grpSp>
        <p:nvGrpSpPr>
          <p:cNvPr id="746" name="Google Shape;1285;p29"/>
          <p:cNvGrpSpPr/>
          <p:nvPr/>
        </p:nvGrpSpPr>
        <p:grpSpPr>
          <a:xfrm>
            <a:off x="-291240" y="-493920"/>
            <a:ext cx="1447560" cy="2237760"/>
            <a:chOff x="-291240" y="-493920"/>
            <a:chExt cx="1447560" cy="2237760"/>
          </a:xfrm>
        </p:grpSpPr>
        <p:grpSp>
          <p:nvGrpSpPr>
            <p:cNvPr id="747" name="Google Shape;1286;p29"/>
            <p:cNvGrpSpPr/>
            <p:nvPr/>
          </p:nvGrpSpPr>
          <p:grpSpPr>
            <a:xfrm>
              <a:off x="-257400" y="-241200"/>
              <a:ext cx="981000" cy="1985040"/>
              <a:chOff x="-257400" y="-241200"/>
              <a:chExt cx="981000" cy="1985040"/>
            </a:xfrm>
          </p:grpSpPr>
          <p:sp>
            <p:nvSpPr>
              <p:cNvPr id="748" name="Google Shape;1287;p29"/>
              <p:cNvSpPr/>
              <p:nvPr/>
            </p:nvSpPr>
            <p:spPr>
              <a:xfrm rot="10800000">
                <a:off x="-257040" y="-241200"/>
                <a:ext cx="843840" cy="198468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fillRef idx="0"/>
              <a:effectRef idx="0"/>
              <a:fontRef idx="minor"/>
            </p:style>
          </p:sp>
          <p:sp>
            <p:nvSpPr>
              <p:cNvPr id="749" name="Google Shape;1288;p29"/>
              <p:cNvSpPr/>
              <p:nvPr/>
            </p:nvSpPr>
            <p:spPr>
              <a:xfrm rot="10800000">
                <a:off x="-119880" y="-240840"/>
                <a:ext cx="843840" cy="198468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750" name="Google Shape;1289;p29"/>
            <p:cNvGrpSpPr/>
            <p:nvPr/>
          </p:nvGrpSpPr>
          <p:grpSpPr>
            <a:xfrm>
              <a:off x="381600" y="794520"/>
              <a:ext cx="698760" cy="477720"/>
              <a:chOff x="381600" y="794520"/>
              <a:chExt cx="698760" cy="477720"/>
            </a:xfrm>
          </p:grpSpPr>
          <p:grpSp>
            <p:nvGrpSpPr>
              <p:cNvPr id="751" name="Google Shape;1290;p29"/>
              <p:cNvGrpSpPr/>
              <p:nvPr/>
            </p:nvGrpSpPr>
            <p:grpSpPr>
              <a:xfrm>
                <a:off x="381600" y="794520"/>
                <a:ext cx="477360" cy="477720"/>
                <a:chOff x="381600" y="794520"/>
                <a:chExt cx="477360" cy="477720"/>
              </a:xfrm>
            </p:grpSpPr>
            <p:sp>
              <p:nvSpPr>
                <p:cNvPr id="752" name="Google Shape;1291;p29"/>
                <p:cNvSpPr/>
                <p:nvPr/>
              </p:nvSpPr>
              <p:spPr>
                <a:xfrm rot="2700000">
                  <a:off x="447840" y="867960"/>
                  <a:ext cx="344880" cy="3304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753" name="Google Shape;1292;p29"/>
                <p:cNvGrpSpPr/>
                <p:nvPr/>
              </p:nvGrpSpPr>
              <p:grpSpPr>
                <a:xfrm>
                  <a:off x="426960" y="895320"/>
                  <a:ext cx="386640" cy="222480"/>
                  <a:chOff x="426960" y="895320"/>
                  <a:chExt cx="386640" cy="222480"/>
                </a:xfrm>
              </p:grpSpPr>
              <p:sp>
                <p:nvSpPr>
                  <p:cNvPr id="754" name="Google Shape;1293;p29"/>
                  <p:cNvSpPr/>
                  <p:nvPr/>
                </p:nvSpPr>
                <p:spPr>
                  <a:xfrm rot="2700000">
                    <a:off x="459360" y="927720"/>
                    <a:ext cx="157320" cy="1573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55" name="Google Shape;1294;p29"/>
                  <p:cNvSpPr/>
                  <p:nvPr/>
                </p:nvSpPr>
                <p:spPr>
                  <a:xfrm rot="2700000">
                    <a:off x="500400" y="927720"/>
                    <a:ext cx="157320" cy="1573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56" name="Google Shape;1295;p29"/>
                  <p:cNvSpPr/>
                  <p:nvPr/>
                </p:nvSpPr>
                <p:spPr>
                  <a:xfrm rot="2700000">
                    <a:off x="541440" y="927720"/>
                    <a:ext cx="157320" cy="1573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57" name="Google Shape;1296;p29"/>
                  <p:cNvSpPr/>
                  <p:nvPr/>
                </p:nvSpPr>
                <p:spPr>
                  <a:xfrm rot="2700000">
                    <a:off x="582480" y="927720"/>
                    <a:ext cx="157320" cy="1573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58" name="Google Shape;1297;p29"/>
                  <p:cNvSpPr/>
                  <p:nvPr/>
                </p:nvSpPr>
                <p:spPr>
                  <a:xfrm rot="2700000">
                    <a:off x="623520" y="927720"/>
                    <a:ext cx="157320" cy="1573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759" name="Google Shape;1298;p29"/>
              <p:cNvSpPr/>
              <p:nvPr/>
            </p:nvSpPr>
            <p:spPr>
              <a:xfrm rot="18900000">
                <a:off x="712440" y="874080"/>
                <a:ext cx="324000" cy="25740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760" name="Google Shape;1299;p29"/>
            <p:cNvGrpSpPr/>
            <p:nvPr/>
          </p:nvGrpSpPr>
          <p:grpSpPr>
            <a:xfrm>
              <a:off x="-291240" y="-493920"/>
              <a:ext cx="1046160" cy="1350360"/>
              <a:chOff x="-291240" y="-493920"/>
              <a:chExt cx="1046160" cy="1350360"/>
            </a:xfrm>
          </p:grpSpPr>
          <p:sp>
            <p:nvSpPr>
              <p:cNvPr id="761" name="Google Shape;1300;p29"/>
              <p:cNvSpPr/>
              <p:nvPr/>
            </p:nvSpPr>
            <p:spPr>
              <a:xfrm rot="13500000">
                <a:off x="55080" y="15984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3500000"/>
              </a:gradFill>
              <a:ln w="0">
                <a:noFill/>
              </a:ln>
            </p:spPr>
            <p:style>
              <a:lnRef idx="0"/>
              <a:fillRef idx="0"/>
              <a:effectRef idx="0"/>
              <a:fontRef idx="minor"/>
            </p:style>
          </p:sp>
          <p:sp>
            <p:nvSpPr>
              <p:cNvPr id="762" name="Google Shape;1301;p29"/>
              <p:cNvSpPr/>
              <p:nvPr/>
            </p:nvSpPr>
            <p:spPr>
              <a:xfrm rot="13500000">
                <a:off x="-20160" y="-2376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3500000"/>
              </a:gradFill>
              <a:ln w="0">
                <a:noFill/>
              </a:ln>
            </p:spPr>
            <p:style>
              <a:lnRef idx="0"/>
              <a:fillRef idx="0"/>
              <a:effectRef idx="0"/>
              <a:fontRef idx="minor"/>
            </p:style>
          </p:sp>
          <p:sp>
            <p:nvSpPr>
              <p:cNvPr id="763" name="Google Shape;1302;p29"/>
              <p:cNvSpPr/>
              <p:nvPr/>
            </p:nvSpPr>
            <p:spPr>
              <a:xfrm rot="13500000">
                <a:off x="-96480" y="-18792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3500000"/>
              </a:gradFill>
              <a:ln w="0">
                <a:noFill/>
              </a:ln>
            </p:spPr>
            <p:style>
              <a:lnRef idx="0"/>
              <a:fillRef idx="0"/>
              <a:effectRef idx="0"/>
              <a:fontRef idx="minor"/>
            </p:style>
          </p:sp>
          <p:sp>
            <p:nvSpPr>
              <p:cNvPr id="764" name="Google Shape;1303;p29"/>
              <p:cNvSpPr/>
              <p:nvPr/>
            </p:nvSpPr>
            <p:spPr>
              <a:xfrm rot="13500000">
                <a:off x="-172800" y="-37224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3500000"/>
              </a:gradFill>
              <a:ln w="0">
                <a:noFill/>
              </a:ln>
            </p:spPr>
            <p:style>
              <a:lnRef idx="0"/>
              <a:fillRef idx="0"/>
              <a:effectRef idx="0"/>
              <a:fontRef idx="minor"/>
            </p:style>
          </p:sp>
        </p:grpSp>
        <p:grpSp>
          <p:nvGrpSpPr>
            <p:cNvPr id="765" name="Google Shape;1304;p29"/>
            <p:cNvGrpSpPr/>
            <p:nvPr/>
          </p:nvGrpSpPr>
          <p:grpSpPr>
            <a:xfrm>
              <a:off x="457560" y="455040"/>
              <a:ext cx="698760" cy="477720"/>
              <a:chOff x="457560" y="455040"/>
              <a:chExt cx="698760" cy="477720"/>
            </a:xfrm>
          </p:grpSpPr>
          <p:grpSp>
            <p:nvGrpSpPr>
              <p:cNvPr id="766" name="Google Shape;1305;p29"/>
              <p:cNvGrpSpPr/>
              <p:nvPr/>
            </p:nvGrpSpPr>
            <p:grpSpPr>
              <a:xfrm>
                <a:off x="457560" y="455040"/>
                <a:ext cx="477360" cy="477720"/>
                <a:chOff x="457560" y="455040"/>
                <a:chExt cx="477360" cy="477720"/>
              </a:xfrm>
            </p:grpSpPr>
            <p:sp>
              <p:nvSpPr>
                <p:cNvPr id="767" name="Google Shape;1306;p29"/>
                <p:cNvSpPr/>
                <p:nvPr/>
              </p:nvSpPr>
              <p:spPr>
                <a:xfrm rot="2700000">
                  <a:off x="523800" y="528480"/>
                  <a:ext cx="344880" cy="3304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768" name="Google Shape;1307;p29"/>
                <p:cNvGrpSpPr/>
                <p:nvPr/>
              </p:nvGrpSpPr>
              <p:grpSpPr>
                <a:xfrm>
                  <a:off x="502560" y="555840"/>
                  <a:ext cx="386640" cy="222480"/>
                  <a:chOff x="502560" y="555840"/>
                  <a:chExt cx="386640" cy="222480"/>
                </a:xfrm>
              </p:grpSpPr>
              <p:sp>
                <p:nvSpPr>
                  <p:cNvPr id="769" name="Google Shape;1308;p29"/>
                  <p:cNvSpPr/>
                  <p:nvPr/>
                </p:nvSpPr>
                <p:spPr>
                  <a:xfrm rot="2700000">
                    <a:off x="534960" y="588240"/>
                    <a:ext cx="157320" cy="1573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70" name="Google Shape;1309;p29"/>
                  <p:cNvSpPr/>
                  <p:nvPr/>
                </p:nvSpPr>
                <p:spPr>
                  <a:xfrm rot="2700000">
                    <a:off x="576000" y="588240"/>
                    <a:ext cx="157320" cy="1573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71" name="Google Shape;1310;p29"/>
                  <p:cNvSpPr/>
                  <p:nvPr/>
                </p:nvSpPr>
                <p:spPr>
                  <a:xfrm rot="2700000">
                    <a:off x="617040" y="588240"/>
                    <a:ext cx="157320" cy="1573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72" name="Google Shape;1311;p29"/>
                  <p:cNvSpPr/>
                  <p:nvPr/>
                </p:nvSpPr>
                <p:spPr>
                  <a:xfrm rot="2700000">
                    <a:off x="658080" y="588240"/>
                    <a:ext cx="157320" cy="1573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73" name="Google Shape;1312;p29"/>
                  <p:cNvSpPr/>
                  <p:nvPr/>
                </p:nvSpPr>
                <p:spPr>
                  <a:xfrm rot="2700000">
                    <a:off x="699120" y="588240"/>
                    <a:ext cx="157320" cy="1573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774" name="Google Shape;1313;p29"/>
              <p:cNvSpPr/>
              <p:nvPr/>
            </p:nvSpPr>
            <p:spPr>
              <a:xfrm rot="18900000">
                <a:off x="788400" y="534600"/>
                <a:ext cx="324000" cy="25740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775" name="Google Shape;1314;p29"/>
            <p:cNvGrpSpPr/>
            <p:nvPr/>
          </p:nvGrpSpPr>
          <p:grpSpPr>
            <a:xfrm>
              <a:off x="-46800" y="511560"/>
              <a:ext cx="698760" cy="477720"/>
              <a:chOff x="-46800" y="511560"/>
              <a:chExt cx="698760" cy="477720"/>
            </a:xfrm>
          </p:grpSpPr>
          <p:grpSp>
            <p:nvGrpSpPr>
              <p:cNvPr id="776" name="Google Shape;1315;p29"/>
              <p:cNvGrpSpPr/>
              <p:nvPr/>
            </p:nvGrpSpPr>
            <p:grpSpPr>
              <a:xfrm>
                <a:off x="-46800" y="511560"/>
                <a:ext cx="477360" cy="477720"/>
                <a:chOff x="-46800" y="511560"/>
                <a:chExt cx="477360" cy="477720"/>
              </a:xfrm>
            </p:grpSpPr>
            <p:sp>
              <p:nvSpPr>
                <p:cNvPr id="777" name="Google Shape;1316;p29"/>
                <p:cNvSpPr/>
                <p:nvPr/>
              </p:nvSpPr>
              <p:spPr>
                <a:xfrm rot="2700000">
                  <a:off x="19440" y="585000"/>
                  <a:ext cx="344880" cy="3304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778" name="Google Shape;1317;p29"/>
                <p:cNvGrpSpPr/>
                <p:nvPr/>
              </p:nvGrpSpPr>
              <p:grpSpPr>
                <a:xfrm>
                  <a:off x="-1800" y="612000"/>
                  <a:ext cx="387000" cy="222840"/>
                  <a:chOff x="-1800" y="612000"/>
                  <a:chExt cx="387000" cy="222840"/>
                </a:xfrm>
              </p:grpSpPr>
              <p:sp>
                <p:nvSpPr>
                  <p:cNvPr id="779" name="Google Shape;1318;p29"/>
                  <p:cNvSpPr/>
                  <p:nvPr/>
                </p:nvSpPr>
                <p:spPr>
                  <a:xfrm rot="2700000">
                    <a:off x="30600" y="644400"/>
                    <a:ext cx="157320" cy="1573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80" name="Google Shape;1319;p29"/>
                  <p:cNvSpPr/>
                  <p:nvPr/>
                </p:nvSpPr>
                <p:spPr>
                  <a:xfrm rot="2700000">
                    <a:off x="71640" y="644760"/>
                    <a:ext cx="157320" cy="1573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81" name="Google Shape;1320;p29"/>
                  <p:cNvSpPr/>
                  <p:nvPr/>
                </p:nvSpPr>
                <p:spPr>
                  <a:xfrm rot="2700000">
                    <a:off x="112680" y="644400"/>
                    <a:ext cx="157320" cy="1573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82" name="Google Shape;1321;p29"/>
                  <p:cNvSpPr/>
                  <p:nvPr/>
                </p:nvSpPr>
                <p:spPr>
                  <a:xfrm rot="2700000">
                    <a:off x="153720" y="644400"/>
                    <a:ext cx="157320" cy="1573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83" name="Google Shape;1322;p29"/>
                  <p:cNvSpPr/>
                  <p:nvPr/>
                </p:nvSpPr>
                <p:spPr>
                  <a:xfrm rot="2700000">
                    <a:off x="195120" y="644760"/>
                    <a:ext cx="157320" cy="1573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784" name="Google Shape;1323;p29"/>
              <p:cNvSpPr/>
              <p:nvPr/>
            </p:nvSpPr>
            <p:spPr>
              <a:xfrm rot="18900000">
                <a:off x="284040" y="590760"/>
                <a:ext cx="324000" cy="25740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grpSp>
        <p:nvGrpSpPr>
          <p:cNvPr id="785" name="Google Shape;1324;p29"/>
          <p:cNvGrpSpPr/>
          <p:nvPr/>
        </p:nvGrpSpPr>
        <p:grpSpPr>
          <a:xfrm>
            <a:off x="2660760" y="4276080"/>
            <a:ext cx="4950000" cy="2991600"/>
            <a:chOff x="2660760" y="4276080"/>
            <a:chExt cx="4950000" cy="2991600"/>
          </a:xfrm>
        </p:grpSpPr>
        <p:pic>
          <p:nvPicPr>
            <p:cNvPr id="786" name="Google Shape;1325;p29" descr=""/>
            <p:cNvPicPr/>
            <p:nvPr/>
          </p:nvPicPr>
          <p:blipFill>
            <a:blip r:embed="rId5"/>
            <a:srcRect l="16959" t="24708" r="7122" b="26168"/>
            <a:stretch/>
          </p:blipFill>
          <p:spPr>
            <a:xfrm rot="10800000">
              <a:off x="2660760" y="4276080"/>
              <a:ext cx="3548160" cy="2991600"/>
            </a:xfrm>
            <a:prstGeom prst="rect">
              <a:avLst/>
            </a:prstGeom>
            <a:ln w="0">
              <a:noFill/>
            </a:ln>
          </p:spPr>
        </p:pic>
        <p:grpSp>
          <p:nvGrpSpPr>
            <p:cNvPr id="787" name="Google Shape;1326;p29"/>
            <p:cNvGrpSpPr/>
            <p:nvPr/>
          </p:nvGrpSpPr>
          <p:grpSpPr>
            <a:xfrm>
              <a:off x="2952720" y="4719240"/>
              <a:ext cx="1517040" cy="906120"/>
              <a:chOff x="2952720" y="4719240"/>
              <a:chExt cx="1517040" cy="906120"/>
            </a:xfrm>
          </p:grpSpPr>
          <p:sp>
            <p:nvSpPr>
              <p:cNvPr id="788" name="Google Shape;1327;p29"/>
              <p:cNvSpPr/>
              <p:nvPr/>
            </p:nvSpPr>
            <p:spPr>
              <a:xfrm>
                <a:off x="2952720" y="4778280"/>
                <a:ext cx="581400" cy="55656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fffff">
                      <a:alpha val="31372"/>
                    </a:srgbClr>
                  </a:gs>
                  <a:gs pos="100000">
                    <a:srgbClr val="0c0a9e">
                      <a:alpha val="31372"/>
                    </a:srgbClr>
                  </a:gs>
                </a:gsLst>
                <a:lin ang="8094000"/>
              </a:gradFill>
              <a:ln w="0">
                <a:noFill/>
              </a:ln>
            </p:spPr>
            <p:style>
              <a:lnRef idx="0"/>
              <a:fillRef idx="0"/>
              <a:effectRef idx="0"/>
              <a:fontRef idx="minor"/>
            </p:style>
          </p:sp>
          <p:sp>
            <p:nvSpPr>
              <p:cNvPr id="789" name="Google Shape;1328;p29"/>
              <p:cNvSpPr/>
              <p:nvPr/>
            </p:nvSpPr>
            <p:spPr>
              <a:xfrm>
                <a:off x="3530880" y="4835160"/>
                <a:ext cx="339480" cy="3250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fffff">
                      <a:alpha val="0"/>
                    </a:srgbClr>
                  </a:gs>
                  <a:gs pos="100000">
                    <a:srgbClr val="0c0a9e">
                      <a:alpha val="50196"/>
                    </a:srgbClr>
                  </a:gs>
                </a:gsLst>
                <a:lin ang="8094000"/>
              </a:gradFill>
              <a:ln w="0">
                <a:noFill/>
              </a:ln>
            </p:spPr>
            <p:style>
              <a:lnRef idx="0"/>
              <a:fillRef idx="0"/>
              <a:effectRef idx="0"/>
              <a:fontRef idx="minor"/>
            </p:style>
          </p:sp>
          <p:sp>
            <p:nvSpPr>
              <p:cNvPr id="790" name="Google Shape;1329;p29"/>
              <p:cNvSpPr/>
              <p:nvPr/>
            </p:nvSpPr>
            <p:spPr>
              <a:xfrm>
                <a:off x="3409920" y="5068800"/>
                <a:ext cx="581400" cy="55656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fffff">
                      <a:alpha val="31372"/>
                    </a:srgbClr>
                  </a:gs>
                  <a:gs pos="100000">
                    <a:srgbClr val="0c0a9e">
                      <a:alpha val="31372"/>
                    </a:srgbClr>
                  </a:gs>
                </a:gsLst>
                <a:lin ang="8094000"/>
              </a:gradFill>
              <a:ln w="0">
                <a:noFill/>
              </a:ln>
            </p:spPr>
            <p:style>
              <a:lnRef idx="0"/>
              <a:fillRef idx="0"/>
              <a:effectRef idx="0"/>
              <a:fontRef idx="minor"/>
            </p:style>
          </p:sp>
          <p:sp>
            <p:nvSpPr>
              <p:cNvPr id="791" name="Google Shape;1330;p29"/>
              <p:cNvSpPr/>
              <p:nvPr/>
            </p:nvSpPr>
            <p:spPr>
              <a:xfrm>
                <a:off x="3888360" y="4719240"/>
                <a:ext cx="581400" cy="55656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ffffff">
                      <a:alpha val="0"/>
                    </a:srgbClr>
                  </a:gs>
                  <a:gs pos="100000">
                    <a:srgbClr val="0c0a9e">
                      <a:alpha val="50196"/>
                    </a:srgbClr>
                  </a:gs>
                </a:gsLst>
                <a:lin ang="8094000"/>
              </a:gradFill>
              <a:ln w="0">
                <a:noFill/>
              </a:ln>
            </p:spPr>
            <p:style>
              <a:lnRef idx="0"/>
              <a:fillRef idx="0"/>
              <a:effectRef idx="0"/>
              <a:fontRef idx="minor"/>
            </p:style>
          </p:sp>
        </p:grpSp>
        <p:grpSp>
          <p:nvGrpSpPr>
            <p:cNvPr id="792" name="Google Shape;1331;p29"/>
            <p:cNvGrpSpPr/>
            <p:nvPr/>
          </p:nvGrpSpPr>
          <p:grpSpPr>
            <a:xfrm>
              <a:off x="4778280" y="4462920"/>
              <a:ext cx="2832480" cy="1420200"/>
              <a:chOff x="4778280" y="4462920"/>
              <a:chExt cx="2832480" cy="1420200"/>
            </a:xfrm>
          </p:grpSpPr>
          <p:sp>
            <p:nvSpPr>
              <p:cNvPr id="793" name="Google Shape;1332;p29"/>
              <p:cNvSpPr/>
              <p:nvPr/>
            </p:nvSpPr>
            <p:spPr>
              <a:xfrm rot="16200000">
                <a:off x="5484240" y="3756600"/>
                <a:ext cx="1420200" cy="2832480"/>
              </a:xfrm>
              <a:custGeom>
                <a:avLst/>
                <a:gdLst/>
                <a:ahLst/>
                <a:rect l="l" t="t" r="r" b="b"/>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ff9900">
                      <a:alpha val="41176"/>
                    </a:srgbClr>
                  </a:gs>
                  <a:gs pos="100000">
                    <a:srgbClr val="ffffff">
                      <a:alpha val="0"/>
                    </a:srgbClr>
                  </a:gs>
                </a:gsLst>
                <a:lin ang="13494000"/>
              </a:gradFill>
              <a:ln w="0">
                <a:noFill/>
              </a:ln>
            </p:spPr>
            <p:style>
              <a:lnRef idx="0"/>
              <a:fillRef idx="0"/>
              <a:effectRef idx="0"/>
              <a:fontRef idx="minor"/>
            </p:style>
          </p:sp>
          <p:grpSp>
            <p:nvGrpSpPr>
              <p:cNvPr id="794" name="Google Shape;1333;p29"/>
              <p:cNvGrpSpPr/>
              <p:nvPr/>
            </p:nvGrpSpPr>
            <p:grpSpPr>
              <a:xfrm>
                <a:off x="6455520" y="5174640"/>
                <a:ext cx="161280" cy="161280"/>
                <a:chOff x="6455520" y="5174640"/>
                <a:chExt cx="161280" cy="161280"/>
              </a:xfrm>
            </p:grpSpPr>
            <p:sp>
              <p:nvSpPr>
                <p:cNvPr id="795" name="Google Shape;1334;p29"/>
                <p:cNvSpPr/>
                <p:nvPr/>
              </p:nvSpPr>
              <p:spPr>
                <a:xfrm rot="10800000">
                  <a:off x="6455520" y="5174640"/>
                  <a:ext cx="161280" cy="16128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796" name="Google Shape;1335;p29"/>
                <p:cNvSpPr/>
                <p:nvPr/>
              </p:nvSpPr>
              <p:spPr>
                <a:xfrm rot="10800000">
                  <a:off x="6487920" y="5211360"/>
                  <a:ext cx="96120" cy="8784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nvGrpSpPr>
              <p:cNvPr id="797" name="Google Shape;1336;p29"/>
              <p:cNvGrpSpPr/>
              <p:nvPr/>
            </p:nvGrpSpPr>
            <p:grpSpPr>
              <a:xfrm>
                <a:off x="5072400" y="4755960"/>
                <a:ext cx="161280" cy="161280"/>
                <a:chOff x="5072400" y="4755960"/>
                <a:chExt cx="161280" cy="161280"/>
              </a:xfrm>
            </p:grpSpPr>
            <p:sp>
              <p:nvSpPr>
                <p:cNvPr id="798" name="Google Shape;1337;p29"/>
                <p:cNvSpPr/>
                <p:nvPr/>
              </p:nvSpPr>
              <p:spPr>
                <a:xfrm>
                  <a:off x="5072400" y="4755960"/>
                  <a:ext cx="161280" cy="16128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799" name="Google Shape;1338;p29"/>
                <p:cNvSpPr/>
                <p:nvPr/>
              </p:nvSpPr>
              <p:spPr>
                <a:xfrm>
                  <a:off x="5104800" y="4792680"/>
                  <a:ext cx="96120" cy="8784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grpSp>
      <p:sp>
        <p:nvSpPr>
          <p:cNvPr id="8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fr-FR" sz="4400" spc="-1" strike="noStrike">
                <a:latin typeface="Arial"/>
              </a:rPr>
              <a:t>Cliquez pour éditer le format du texte-titre</a:t>
            </a:r>
            <a:endParaRPr b="0" lang="fr-FR" sz="4400" spc="-1" strike="noStrike">
              <a:latin typeface="Arial"/>
            </a:endParaRPr>
          </a:p>
        </p:txBody>
      </p:sp>
      <p:sp>
        <p:nvSpPr>
          <p:cNvPr id="80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grpSp>
        <p:nvGrpSpPr>
          <p:cNvPr id="122" name="Google Shape;508;p13"/>
          <p:cNvGrpSpPr/>
          <p:nvPr/>
        </p:nvGrpSpPr>
        <p:grpSpPr>
          <a:xfrm>
            <a:off x="-692280" y="2712240"/>
            <a:ext cx="1980000" cy="3307320"/>
            <a:chOff x="-692280" y="2712240"/>
            <a:chExt cx="1980000" cy="3307320"/>
          </a:xfrm>
        </p:grpSpPr>
        <p:sp>
          <p:nvSpPr>
            <p:cNvPr id="123" name="Google Shape;509;p13"/>
            <p:cNvSpPr/>
            <p:nvPr/>
          </p:nvSpPr>
          <p:spPr>
            <a:xfrm flipH="1">
              <a:off x="-505440" y="4279320"/>
              <a:ext cx="1138680" cy="9860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6000"/>
            </a:gradFill>
            <a:ln w="0">
              <a:noFill/>
            </a:ln>
          </p:spPr>
          <p:style>
            <a:lnRef idx="0"/>
            <a:fillRef idx="0"/>
            <a:effectRef idx="0"/>
            <a:fontRef idx="minor"/>
          </p:style>
        </p:sp>
        <p:grpSp>
          <p:nvGrpSpPr>
            <p:cNvPr id="124" name="Google Shape;510;p13"/>
            <p:cNvGrpSpPr/>
            <p:nvPr/>
          </p:nvGrpSpPr>
          <p:grpSpPr>
            <a:xfrm>
              <a:off x="171000" y="4682160"/>
              <a:ext cx="327600" cy="327960"/>
              <a:chOff x="171000" y="4682160"/>
              <a:chExt cx="327600" cy="327960"/>
            </a:xfrm>
          </p:grpSpPr>
          <p:sp>
            <p:nvSpPr>
              <p:cNvPr id="125" name="Google Shape;511;p13"/>
              <p:cNvSpPr/>
              <p:nvPr/>
            </p:nvSpPr>
            <p:spPr>
              <a:xfrm>
                <a:off x="171000" y="4682160"/>
                <a:ext cx="115200" cy="11520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6" name="Google Shape;512;p13"/>
              <p:cNvSpPr/>
              <p:nvPr/>
            </p:nvSpPr>
            <p:spPr>
              <a:xfrm>
                <a:off x="206280" y="4717800"/>
                <a:ext cx="115200" cy="11520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7" name="Google Shape;513;p13"/>
              <p:cNvSpPr/>
              <p:nvPr/>
            </p:nvSpPr>
            <p:spPr>
              <a:xfrm>
                <a:off x="241920" y="4753080"/>
                <a:ext cx="115200" cy="11520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8" name="Google Shape;514;p13"/>
              <p:cNvSpPr/>
              <p:nvPr/>
            </p:nvSpPr>
            <p:spPr>
              <a:xfrm>
                <a:off x="277200" y="4788720"/>
                <a:ext cx="115200" cy="11484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9" name="Google Shape;515;p13"/>
              <p:cNvSpPr/>
              <p:nvPr/>
            </p:nvSpPr>
            <p:spPr>
              <a:xfrm>
                <a:off x="312840" y="4824000"/>
                <a:ext cx="115200" cy="11520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0" name="Google Shape;516;p13"/>
              <p:cNvSpPr/>
              <p:nvPr/>
            </p:nvSpPr>
            <p:spPr>
              <a:xfrm>
                <a:off x="348480" y="4859640"/>
                <a:ext cx="114840" cy="11484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1" name="Google Shape;517;p13"/>
              <p:cNvSpPr/>
              <p:nvPr/>
            </p:nvSpPr>
            <p:spPr>
              <a:xfrm>
                <a:off x="383400" y="4894920"/>
                <a:ext cx="115200" cy="11520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132" name="Google Shape;518;p13"/>
            <p:cNvGrpSpPr/>
            <p:nvPr/>
          </p:nvGrpSpPr>
          <p:grpSpPr>
            <a:xfrm>
              <a:off x="-692280" y="2712240"/>
              <a:ext cx="1115640" cy="1597320"/>
              <a:chOff x="-692280" y="2712240"/>
              <a:chExt cx="1115640" cy="1597320"/>
            </a:xfrm>
          </p:grpSpPr>
          <p:sp>
            <p:nvSpPr>
              <p:cNvPr id="133" name="Google Shape;519;p13"/>
              <p:cNvSpPr/>
              <p:nvPr/>
            </p:nvSpPr>
            <p:spPr>
              <a:xfrm rot="9000000">
                <a:off x="-282960" y="2659320"/>
                <a:ext cx="246240" cy="1702440"/>
              </a:xfrm>
              <a:custGeom>
                <a:avLst/>
                <a:gdLst/>
                <a:ahLst/>
                <a:rect l="l" t="t" r="r" b="b"/>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fillRef idx="0"/>
              <a:effectRef idx="0"/>
              <a:fontRef idx="minor"/>
            </p:style>
          </p:sp>
          <p:grpSp>
            <p:nvGrpSpPr>
              <p:cNvPr id="134" name="Google Shape;520;p13"/>
              <p:cNvGrpSpPr/>
              <p:nvPr/>
            </p:nvGrpSpPr>
            <p:grpSpPr>
              <a:xfrm>
                <a:off x="290160" y="4120920"/>
                <a:ext cx="133200" cy="133200"/>
                <a:chOff x="290160" y="4120920"/>
                <a:chExt cx="133200" cy="133200"/>
              </a:xfrm>
            </p:grpSpPr>
            <p:sp>
              <p:nvSpPr>
                <p:cNvPr id="135" name="Google Shape;521;p13"/>
                <p:cNvSpPr/>
                <p:nvPr/>
              </p:nvSpPr>
              <p:spPr>
                <a:xfrm>
                  <a:off x="290160" y="4120920"/>
                  <a:ext cx="133200" cy="13320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254"/>
                      </a:srgbClr>
                    </a:gs>
                    <a:gs pos="100000">
                      <a:srgbClr val="ffffff">
                        <a:alpha val="0"/>
                      </a:srgbClr>
                    </a:gs>
                  </a:gsLst>
                  <a:lin ang="13500000"/>
                </a:gradFill>
                <a:ln w="0">
                  <a:noFill/>
                </a:ln>
                <a:effectLst>
                  <a:outerShdw algn="bl" blurRad="42840" dir="2319588" dist="9220" rotWithShape="0">
                    <a:schemeClr val="lt2"/>
                  </a:outerShdw>
                </a:effectLst>
              </p:spPr>
              <p:style>
                <a:lnRef idx="0"/>
                <a:fillRef idx="0"/>
                <a:effectRef idx="0"/>
                <a:fontRef idx="minor"/>
              </p:style>
            </p:sp>
            <p:sp>
              <p:nvSpPr>
                <p:cNvPr id="136" name="Google Shape;522;p13"/>
                <p:cNvSpPr/>
                <p:nvPr/>
              </p:nvSpPr>
              <p:spPr>
                <a:xfrm>
                  <a:off x="317160" y="4151520"/>
                  <a:ext cx="79560" cy="7236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254"/>
                      </a:srgbClr>
                    </a:gs>
                    <a:gs pos="100000">
                      <a:srgbClr val="ffffff">
                        <a:alpha val="0"/>
                      </a:srgbClr>
                    </a:gs>
                  </a:gsLst>
                  <a:lin ang="13500000"/>
                </a:gradFill>
                <a:ln w="0">
                  <a:noFill/>
                </a:ln>
                <a:effectLst>
                  <a:outerShdw algn="bl" blurRad="42840" dir="2319588" dist="9220" rotWithShape="0">
                    <a:schemeClr val="lt2"/>
                  </a:outerShdw>
                </a:effectLst>
              </p:spPr>
              <p:style>
                <a:lnRef idx="0"/>
                <a:fillRef idx="0"/>
                <a:effectRef idx="0"/>
                <a:fontRef idx="minor"/>
              </p:style>
            </p:sp>
          </p:grpSp>
        </p:grpSp>
        <p:grpSp>
          <p:nvGrpSpPr>
            <p:cNvPr id="137" name="Google Shape;523;p13"/>
            <p:cNvGrpSpPr/>
            <p:nvPr/>
          </p:nvGrpSpPr>
          <p:grpSpPr>
            <a:xfrm>
              <a:off x="-132480" y="3610800"/>
              <a:ext cx="363240" cy="1786320"/>
              <a:chOff x="-132480" y="3610800"/>
              <a:chExt cx="363240" cy="1786320"/>
            </a:xfrm>
          </p:grpSpPr>
          <p:sp>
            <p:nvSpPr>
              <p:cNvPr id="138" name="Google Shape;524;p13"/>
              <p:cNvSpPr/>
              <p:nvPr/>
            </p:nvSpPr>
            <p:spPr>
              <a:xfrm rot="21519000">
                <a:off x="-35280" y="3691800"/>
                <a:ext cx="246240" cy="1702440"/>
              </a:xfrm>
              <a:custGeom>
                <a:avLst/>
                <a:gdLst/>
                <a:ahLst/>
                <a:rect l="l" t="t" r="r" b="b"/>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fillRef idx="0"/>
              <a:effectRef idx="0"/>
              <a:fontRef idx="minor"/>
            </p:style>
          </p:sp>
          <p:grpSp>
            <p:nvGrpSpPr>
              <p:cNvPr id="139" name="Google Shape;525;p13"/>
              <p:cNvGrpSpPr/>
              <p:nvPr/>
            </p:nvGrpSpPr>
            <p:grpSpPr>
              <a:xfrm>
                <a:off x="-132480" y="3610800"/>
                <a:ext cx="180720" cy="180720"/>
                <a:chOff x="-132480" y="3610800"/>
                <a:chExt cx="180720" cy="180720"/>
              </a:xfrm>
            </p:grpSpPr>
            <p:sp>
              <p:nvSpPr>
                <p:cNvPr id="140" name="Google Shape;526;p13"/>
                <p:cNvSpPr/>
                <p:nvPr/>
              </p:nvSpPr>
              <p:spPr>
                <a:xfrm rot="12519000">
                  <a:off x="-108360" y="3634200"/>
                  <a:ext cx="133200" cy="13320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254"/>
                      </a:srgbClr>
                    </a:gs>
                    <a:gs pos="100000">
                      <a:srgbClr val="ffffff">
                        <a:alpha val="0"/>
                      </a:srgbClr>
                    </a:gs>
                  </a:gsLst>
                  <a:lin ang="13500000"/>
                </a:gradFill>
                <a:ln w="0">
                  <a:noFill/>
                </a:ln>
                <a:effectLst>
                  <a:outerShdw algn="bl" blurRad="42840" dir="2319588" dist="9220" rotWithShape="0">
                    <a:schemeClr val="lt2"/>
                  </a:outerShdw>
                </a:effectLst>
              </p:spPr>
              <p:style>
                <a:lnRef idx="0"/>
                <a:fillRef idx="0"/>
                <a:effectRef idx="0"/>
                <a:fontRef idx="minor"/>
              </p:style>
            </p:sp>
            <p:sp>
              <p:nvSpPr>
                <p:cNvPr id="141" name="Google Shape;527;p13"/>
                <p:cNvSpPr/>
                <p:nvPr/>
              </p:nvSpPr>
              <p:spPr>
                <a:xfrm rot="12519000">
                  <a:off x="-81360" y="3664800"/>
                  <a:ext cx="79560" cy="7236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254"/>
                      </a:srgbClr>
                    </a:gs>
                    <a:gs pos="100000">
                      <a:srgbClr val="ffffff">
                        <a:alpha val="0"/>
                      </a:srgbClr>
                    </a:gs>
                  </a:gsLst>
                  <a:lin ang="13500000"/>
                </a:gradFill>
                <a:ln w="0">
                  <a:noFill/>
                </a:ln>
                <a:effectLst>
                  <a:outerShdw algn="bl" blurRad="42840" dir="2319588" dist="9220" rotWithShape="0">
                    <a:schemeClr val="lt2"/>
                  </a:outerShdw>
                </a:effectLst>
              </p:spPr>
              <p:style>
                <a:lnRef idx="0"/>
                <a:fillRef idx="0"/>
                <a:effectRef idx="0"/>
                <a:fontRef idx="minor"/>
              </p:style>
            </p:sp>
          </p:grpSp>
        </p:grpSp>
        <p:grpSp>
          <p:nvGrpSpPr>
            <p:cNvPr id="142" name="Google Shape;528;p13"/>
            <p:cNvGrpSpPr/>
            <p:nvPr/>
          </p:nvGrpSpPr>
          <p:grpSpPr>
            <a:xfrm>
              <a:off x="172080" y="4422240"/>
              <a:ext cx="1115640" cy="1597320"/>
              <a:chOff x="172080" y="4422240"/>
              <a:chExt cx="1115640" cy="1597320"/>
            </a:xfrm>
          </p:grpSpPr>
          <p:sp>
            <p:nvSpPr>
              <p:cNvPr id="143" name="Google Shape;529;p13"/>
              <p:cNvSpPr/>
              <p:nvPr/>
            </p:nvSpPr>
            <p:spPr>
              <a:xfrm rot="19800000">
                <a:off x="632160" y="4369680"/>
                <a:ext cx="246240" cy="1702440"/>
              </a:xfrm>
              <a:custGeom>
                <a:avLst/>
                <a:gdLst/>
                <a:ahLst/>
                <a:rect l="l" t="t" r="r" b="b"/>
                <a:pathLst>
                  <a:path w="6019" h="29909">
                    <a:moveTo>
                      <a:pt x="1" y="1"/>
                    </a:moveTo>
                    <a:lnTo>
                      <a:pt x="1" y="306"/>
                    </a:lnTo>
                    <a:lnTo>
                      <a:pt x="5699" y="306"/>
                    </a:lnTo>
                    <a:lnTo>
                      <a:pt x="5699" y="29909"/>
                    </a:lnTo>
                    <a:lnTo>
                      <a:pt x="6019" y="29909"/>
                    </a:lnTo>
                    <a:lnTo>
                      <a:pt x="6019" y="1"/>
                    </a:lnTo>
                    <a:close/>
                  </a:path>
                </a:pathLst>
              </a:custGeom>
              <a:solidFill>
                <a:srgbClr val="0c0a9e">
                  <a:alpha val="31000"/>
                </a:srgbClr>
              </a:solidFill>
              <a:ln w="0">
                <a:noFill/>
              </a:ln>
            </p:spPr>
            <p:style>
              <a:lnRef idx="0"/>
              <a:fillRef idx="0"/>
              <a:effectRef idx="0"/>
              <a:fontRef idx="minor"/>
            </p:style>
          </p:sp>
          <p:grpSp>
            <p:nvGrpSpPr>
              <p:cNvPr id="144" name="Google Shape;530;p13"/>
              <p:cNvGrpSpPr/>
              <p:nvPr/>
            </p:nvGrpSpPr>
            <p:grpSpPr>
              <a:xfrm>
                <a:off x="172080" y="4478400"/>
                <a:ext cx="133200" cy="133200"/>
                <a:chOff x="172080" y="4478400"/>
                <a:chExt cx="133200" cy="133200"/>
              </a:xfrm>
            </p:grpSpPr>
            <p:sp>
              <p:nvSpPr>
                <p:cNvPr id="145" name="Google Shape;531;p13"/>
                <p:cNvSpPr/>
                <p:nvPr/>
              </p:nvSpPr>
              <p:spPr>
                <a:xfrm rot="10800000">
                  <a:off x="172080" y="4478400"/>
                  <a:ext cx="133200" cy="13320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0c0a9e">
                        <a:alpha val="37254"/>
                      </a:srgbClr>
                    </a:gs>
                    <a:gs pos="100000">
                      <a:srgbClr val="ffffff">
                        <a:alpha val="0"/>
                      </a:srgbClr>
                    </a:gs>
                  </a:gsLst>
                  <a:lin ang="13500000"/>
                </a:gradFill>
                <a:ln w="0">
                  <a:noFill/>
                </a:ln>
                <a:effectLst>
                  <a:outerShdw algn="bl" blurRad="42840" dir="2319588" dist="9220" rotWithShape="0">
                    <a:schemeClr val="lt2"/>
                  </a:outerShdw>
                </a:effectLst>
              </p:spPr>
              <p:style>
                <a:lnRef idx="0"/>
                <a:fillRef idx="0"/>
                <a:effectRef idx="0"/>
                <a:fontRef idx="minor"/>
              </p:style>
            </p:sp>
            <p:sp>
              <p:nvSpPr>
                <p:cNvPr id="146" name="Google Shape;532;p13"/>
                <p:cNvSpPr/>
                <p:nvPr/>
              </p:nvSpPr>
              <p:spPr>
                <a:xfrm rot="10800000">
                  <a:off x="198720" y="4508640"/>
                  <a:ext cx="79560" cy="7236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0c0a9e">
                        <a:alpha val="37254"/>
                      </a:srgbClr>
                    </a:gs>
                    <a:gs pos="100000">
                      <a:srgbClr val="ffffff">
                        <a:alpha val="0"/>
                      </a:srgbClr>
                    </a:gs>
                  </a:gsLst>
                  <a:lin ang="13500000"/>
                </a:gradFill>
                <a:ln w="0">
                  <a:noFill/>
                </a:ln>
                <a:effectLst>
                  <a:outerShdw algn="bl" blurRad="42840" dir="2319588" dist="9220" rotWithShape="0">
                    <a:schemeClr val="lt2"/>
                  </a:outerShdw>
                </a:effectLst>
              </p:spPr>
              <p:style>
                <a:lnRef idx="0"/>
                <a:fillRef idx="0"/>
                <a:effectRef idx="0"/>
                <a:fontRef idx="minor"/>
              </p:style>
            </p:sp>
          </p:grpSp>
        </p:grpSp>
      </p:grpSp>
      <p:grpSp>
        <p:nvGrpSpPr>
          <p:cNvPr id="147" name="Google Shape;533;p13"/>
          <p:cNvGrpSpPr/>
          <p:nvPr/>
        </p:nvGrpSpPr>
        <p:grpSpPr>
          <a:xfrm>
            <a:off x="6471000" y="-1724400"/>
            <a:ext cx="4026600" cy="4161240"/>
            <a:chOff x="6471000" y="-1724400"/>
            <a:chExt cx="4026600" cy="4161240"/>
          </a:xfrm>
        </p:grpSpPr>
        <p:grpSp>
          <p:nvGrpSpPr>
            <p:cNvPr id="148" name="Google Shape;534;p13"/>
            <p:cNvGrpSpPr/>
            <p:nvPr/>
          </p:nvGrpSpPr>
          <p:grpSpPr>
            <a:xfrm>
              <a:off x="6576480" y="-1724400"/>
              <a:ext cx="3921120" cy="4161240"/>
              <a:chOff x="6576480" y="-1724400"/>
              <a:chExt cx="3921120" cy="4161240"/>
            </a:xfrm>
          </p:grpSpPr>
          <p:sp>
            <p:nvSpPr>
              <p:cNvPr id="149" name="Google Shape;535;p13"/>
              <p:cNvSpPr/>
              <p:nvPr/>
            </p:nvSpPr>
            <p:spPr>
              <a:xfrm flipV="1" rot="8100000">
                <a:off x="7268400" y="-1267920"/>
                <a:ext cx="2537280" cy="300816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50" name="Google Shape;536;p13"/>
              <p:cNvSpPr/>
              <p:nvPr/>
            </p:nvSpPr>
            <p:spPr>
              <a:xfrm flipV="1" rot="8100000">
                <a:off x="7034760" y="-933480"/>
                <a:ext cx="1852200" cy="193644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51" name="Google Shape;537;p13"/>
              <p:cNvSpPr/>
              <p:nvPr/>
            </p:nvSpPr>
            <p:spPr>
              <a:xfrm flipV="1" rot="8100000">
                <a:off x="7483680" y="-1036800"/>
                <a:ext cx="1997280" cy="324252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sp>
          <p:nvSpPr>
            <p:cNvPr id="152" name="Google Shape;538;p13"/>
            <p:cNvSpPr/>
            <p:nvPr/>
          </p:nvSpPr>
          <p:spPr>
            <a:xfrm>
              <a:off x="6471000" y="-76320"/>
              <a:ext cx="283320" cy="24516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0c0a9e">
                    <a:alpha val="20000"/>
                  </a:srgbClr>
                </a:gs>
                <a:gs pos="100000">
                  <a:srgbClr val="ffffff">
                    <a:alpha val="0"/>
                  </a:srgbClr>
                </a:gs>
              </a:gsLst>
              <a:lin ang="13500000"/>
            </a:gradFill>
            <a:ln w="0">
              <a:noFill/>
            </a:ln>
          </p:spPr>
          <p:style>
            <a:lnRef idx="0"/>
            <a:fillRef idx="0"/>
            <a:effectRef idx="0"/>
            <a:fontRef idx="minor"/>
          </p:style>
        </p:sp>
        <p:sp>
          <p:nvSpPr>
            <p:cNvPr id="153" name="Google Shape;539;p13"/>
            <p:cNvSpPr/>
            <p:nvPr/>
          </p:nvSpPr>
          <p:spPr>
            <a:xfrm>
              <a:off x="6703920" y="-125280"/>
              <a:ext cx="569880" cy="4932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nvGrpSpPr>
          <p:cNvPr id="154" name="Google Shape;540;p13"/>
          <p:cNvGrpSpPr/>
          <p:nvPr/>
        </p:nvGrpSpPr>
        <p:grpSpPr>
          <a:xfrm>
            <a:off x="783360" y="-600840"/>
            <a:ext cx="993600" cy="1794600"/>
            <a:chOff x="783360" y="-600840"/>
            <a:chExt cx="993600" cy="1794600"/>
          </a:xfrm>
        </p:grpSpPr>
        <p:sp>
          <p:nvSpPr>
            <p:cNvPr id="155" name="Google Shape;541;p13"/>
            <p:cNvSpPr/>
            <p:nvPr/>
          </p:nvSpPr>
          <p:spPr>
            <a:xfrm>
              <a:off x="1643400" y="229320"/>
              <a:ext cx="133560" cy="133560"/>
            </a:xfrm>
            <a:prstGeom prst="ellipse">
              <a:avLst/>
            </a:prstGeom>
            <a:noFill/>
            <a:ln w="9525">
              <a:solidFill>
                <a:srgbClr val="0c0a9e"/>
              </a:solidFill>
              <a:round/>
            </a:ln>
          </p:spPr>
          <p:style>
            <a:lnRef idx="0"/>
            <a:fillRef idx="0"/>
            <a:effectRef idx="0"/>
            <a:fontRef idx="minor"/>
          </p:style>
        </p:sp>
        <p:sp>
          <p:nvSpPr>
            <p:cNvPr id="156" name="Google Shape;542;p13"/>
            <p:cNvSpPr/>
            <p:nvPr/>
          </p:nvSpPr>
          <p:spPr>
            <a:xfrm rot="10800000">
              <a:off x="783360" y="-600840"/>
              <a:ext cx="360" cy="179460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157" name="Google Shape;543;p13"/>
            <p:cNvSpPr/>
            <p:nvPr/>
          </p:nvSpPr>
          <p:spPr>
            <a:xfrm>
              <a:off x="1673640" y="259200"/>
              <a:ext cx="73080" cy="73080"/>
            </a:xfrm>
            <a:prstGeom prst="ellipse">
              <a:avLst/>
            </a:prstGeom>
            <a:solidFill>
              <a:schemeClr val="dk2"/>
            </a:solidFill>
            <a:ln w="0">
              <a:noFill/>
            </a:ln>
          </p:spPr>
          <p:style>
            <a:lnRef idx="0"/>
            <a:fillRef idx="0"/>
            <a:effectRef idx="0"/>
            <a:fontRef idx="minor"/>
          </p:style>
        </p:sp>
      </p:grpSp>
      <p:sp>
        <p:nvSpPr>
          <p:cNvPr id="1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fr-FR" sz="4400" spc="-1" strike="noStrike">
                <a:latin typeface="Arial"/>
              </a:rPr>
              <a:t>Cliquez pour éditer le </a:t>
            </a:r>
            <a:r>
              <a:rPr b="0" lang="fr-FR" sz="4400" spc="-1" strike="noStrike">
                <a:latin typeface="Arial"/>
              </a:rPr>
              <a:t>format du texte-titre</a:t>
            </a:r>
            <a:endParaRPr b="0" lang="fr-FR" sz="4400" spc="-1" strike="noStrike">
              <a:latin typeface="Arial"/>
            </a:endParaRPr>
          </a:p>
        </p:txBody>
      </p:sp>
      <p:sp>
        <p:nvSpPr>
          <p:cNvPr id="15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grpSp>
        <p:nvGrpSpPr>
          <p:cNvPr id="196" name="Google Shape;99;p3"/>
          <p:cNvGrpSpPr/>
          <p:nvPr/>
        </p:nvGrpSpPr>
        <p:grpSpPr>
          <a:xfrm>
            <a:off x="-538200" y="-1716480"/>
            <a:ext cx="4166280" cy="4160880"/>
            <a:chOff x="-538200" y="-1716480"/>
            <a:chExt cx="4166280" cy="4160880"/>
          </a:xfrm>
        </p:grpSpPr>
        <p:grpSp>
          <p:nvGrpSpPr>
            <p:cNvPr id="197" name="Google Shape;100;p3"/>
            <p:cNvGrpSpPr/>
            <p:nvPr/>
          </p:nvGrpSpPr>
          <p:grpSpPr>
            <a:xfrm>
              <a:off x="-538200" y="-385200"/>
              <a:ext cx="1739880" cy="1287720"/>
              <a:chOff x="-538200" y="-385200"/>
              <a:chExt cx="1739880" cy="1287720"/>
            </a:xfrm>
          </p:grpSpPr>
          <p:sp>
            <p:nvSpPr>
              <p:cNvPr id="198" name="Google Shape;101;p3"/>
              <p:cNvSpPr/>
              <p:nvPr/>
            </p:nvSpPr>
            <p:spPr>
              <a:xfrm rot="2700000">
                <a:off x="-359640" y="-186480"/>
                <a:ext cx="930240" cy="89064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sp>
            <p:nvSpPr>
              <p:cNvPr id="199" name="Google Shape;102;p3"/>
              <p:cNvSpPr/>
              <p:nvPr/>
            </p:nvSpPr>
            <p:spPr>
              <a:xfrm rot="2700000">
                <a:off x="92520" y="-186480"/>
                <a:ext cx="930240" cy="89064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grpSp>
        <p:grpSp>
          <p:nvGrpSpPr>
            <p:cNvPr id="200" name="Google Shape;103;p3"/>
            <p:cNvGrpSpPr/>
            <p:nvPr/>
          </p:nvGrpSpPr>
          <p:grpSpPr>
            <a:xfrm>
              <a:off x="201240" y="-185040"/>
              <a:ext cx="207360" cy="1824120"/>
              <a:chOff x="201240" y="-185040"/>
              <a:chExt cx="207360" cy="1824120"/>
            </a:xfrm>
          </p:grpSpPr>
          <p:sp>
            <p:nvSpPr>
              <p:cNvPr id="201" name="Google Shape;104;p3"/>
              <p:cNvSpPr/>
              <p:nvPr/>
            </p:nvSpPr>
            <p:spPr>
              <a:xfrm>
                <a:off x="201240" y="-185040"/>
                <a:ext cx="11880" cy="1824120"/>
              </a:xfrm>
              <a:custGeom>
                <a:avLst/>
                <a:gdLst/>
                <a:ahLst/>
                <a:rect l="l" t="t" r="r" b="b"/>
                <a:pathLst>
                  <a:path w="306" h="27731">
                    <a:moveTo>
                      <a:pt x="1" y="1"/>
                    </a:moveTo>
                    <a:lnTo>
                      <a:pt x="1"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fillRef idx="0"/>
              <a:effectRef idx="0"/>
              <a:fontRef idx="minor"/>
            </p:style>
          </p:sp>
          <p:sp>
            <p:nvSpPr>
              <p:cNvPr id="202" name="Google Shape;105;p3"/>
              <p:cNvSpPr/>
              <p:nvPr/>
            </p:nvSpPr>
            <p:spPr>
              <a:xfrm>
                <a:off x="396720" y="-185040"/>
                <a:ext cx="11880" cy="1824120"/>
              </a:xfrm>
              <a:custGeom>
                <a:avLst/>
                <a:gdLst/>
                <a:ahLst/>
                <a:rect l="l" t="t" r="r" b="b"/>
                <a:pathLst>
                  <a:path w="305" h="27731">
                    <a:moveTo>
                      <a:pt x="0" y="1"/>
                    </a:moveTo>
                    <a:lnTo>
                      <a:pt x="0" y="27730"/>
                    </a:lnTo>
                    <a:lnTo>
                      <a:pt x="305" y="27730"/>
                    </a:lnTo>
                    <a:lnTo>
                      <a:pt x="305"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203" name="Google Shape;106;p3"/>
            <p:cNvGrpSpPr/>
            <p:nvPr/>
          </p:nvGrpSpPr>
          <p:grpSpPr>
            <a:xfrm>
              <a:off x="396720" y="-169560"/>
              <a:ext cx="698760" cy="477720"/>
              <a:chOff x="396720" y="-169560"/>
              <a:chExt cx="698760" cy="477720"/>
            </a:xfrm>
          </p:grpSpPr>
          <p:grpSp>
            <p:nvGrpSpPr>
              <p:cNvPr id="204" name="Google Shape;107;p3"/>
              <p:cNvGrpSpPr/>
              <p:nvPr/>
            </p:nvGrpSpPr>
            <p:grpSpPr>
              <a:xfrm>
                <a:off x="396720" y="-169560"/>
                <a:ext cx="477360" cy="477720"/>
                <a:chOff x="396720" y="-169560"/>
                <a:chExt cx="477360" cy="477720"/>
              </a:xfrm>
            </p:grpSpPr>
            <p:sp>
              <p:nvSpPr>
                <p:cNvPr id="205" name="Google Shape;108;p3"/>
                <p:cNvSpPr/>
                <p:nvPr/>
              </p:nvSpPr>
              <p:spPr>
                <a:xfrm rot="2700000">
                  <a:off x="462960" y="-95760"/>
                  <a:ext cx="344880" cy="3304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206" name="Google Shape;109;p3"/>
                <p:cNvGrpSpPr/>
                <p:nvPr/>
              </p:nvGrpSpPr>
              <p:grpSpPr>
                <a:xfrm>
                  <a:off x="442080" y="-68760"/>
                  <a:ext cx="386640" cy="222480"/>
                  <a:chOff x="442080" y="-68760"/>
                  <a:chExt cx="386640" cy="222480"/>
                </a:xfrm>
              </p:grpSpPr>
              <p:sp>
                <p:nvSpPr>
                  <p:cNvPr id="207" name="Google Shape;110;p3"/>
                  <p:cNvSpPr/>
                  <p:nvPr/>
                </p:nvSpPr>
                <p:spPr>
                  <a:xfrm rot="2700000">
                    <a:off x="474480" y="-36000"/>
                    <a:ext cx="157320" cy="1573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08" name="Google Shape;111;p3"/>
                  <p:cNvSpPr/>
                  <p:nvPr/>
                </p:nvSpPr>
                <p:spPr>
                  <a:xfrm rot="2700000">
                    <a:off x="556560" y="-36000"/>
                    <a:ext cx="157320" cy="1573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09" name="Google Shape;112;p3"/>
                  <p:cNvSpPr/>
                  <p:nvPr/>
                </p:nvSpPr>
                <p:spPr>
                  <a:xfrm rot="2700000">
                    <a:off x="597600" y="-36000"/>
                    <a:ext cx="157320" cy="1573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10" name="Google Shape;113;p3"/>
                  <p:cNvSpPr/>
                  <p:nvPr/>
                </p:nvSpPr>
                <p:spPr>
                  <a:xfrm rot="2700000">
                    <a:off x="515520" y="-36000"/>
                    <a:ext cx="157320" cy="1573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11" name="Google Shape;114;p3"/>
                  <p:cNvSpPr/>
                  <p:nvPr/>
                </p:nvSpPr>
                <p:spPr>
                  <a:xfrm rot="2700000">
                    <a:off x="638640" y="-36000"/>
                    <a:ext cx="157320" cy="1573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212" name="Google Shape;115;p3"/>
              <p:cNvSpPr/>
              <p:nvPr/>
            </p:nvSpPr>
            <p:spPr>
              <a:xfrm rot="18900000">
                <a:off x="727560" y="-89640"/>
                <a:ext cx="324000" cy="25740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213" name="Google Shape;116;p3"/>
            <p:cNvGrpSpPr/>
            <p:nvPr/>
          </p:nvGrpSpPr>
          <p:grpSpPr>
            <a:xfrm>
              <a:off x="911520" y="-132840"/>
              <a:ext cx="590760" cy="404280"/>
              <a:chOff x="911520" y="-132840"/>
              <a:chExt cx="590760" cy="404280"/>
            </a:xfrm>
          </p:grpSpPr>
          <p:grpSp>
            <p:nvGrpSpPr>
              <p:cNvPr id="214" name="Google Shape;117;p3"/>
              <p:cNvGrpSpPr/>
              <p:nvPr/>
            </p:nvGrpSpPr>
            <p:grpSpPr>
              <a:xfrm>
                <a:off x="911520" y="-132840"/>
                <a:ext cx="403920" cy="404280"/>
                <a:chOff x="911520" y="-132840"/>
                <a:chExt cx="403920" cy="404280"/>
              </a:xfrm>
            </p:grpSpPr>
            <p:sp>
              <p:nvSpPr>
                <p:cNvPr id="215" name="Google Shape;118;p3"/>
                <p:cNvSpPr/>
                <p:nvPr/>
              </p:nvSpPr>
              <p:spPr>
                <a:xfrm rot="2700000">
                  <a:off x="967320" y="-70560"/>
                  <a:ext cx="291960" cy="2797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216" name="Google Shape;119;p3"/>
                <p:cNvGrpSpPr/>
                <p:nvPr/>
              </p:nvGrpSpPr>
              <p:grpSpPr>
                <a:xfrm>
                  <a:off x="948960" y="-47880"/>
                  <a:ext cx="327600" cy="188640"/>
                  <a:chOff x="948960" y="-47880"/>
                  <a:chExt cx="327600" cy="188640"/>
                </a:xfrm>
              </p:grpSpPr>
              <p:sp>
                <p:nvSpPr>
                  <p:cNvPr id="217" name="Google Shape;120;p3"/>
                  <p:cNvSpPr/>
                  <p:nvPr/>
                </p:nvSpPr>
                <p:spPr>
                  <a:xfrm rot="2700000">
                    <a:off x="976680" y="-20160"/>
                    <a:ext cx="133200" cy="1332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18" name="Google Shape;121;p3"/>
                  <p:cNvSpPr/>
                  <p:nvPr/>
                </p:nvSpPr>
                <p:spPr>
                  <a:xfrm rot="2700000">
                    <a:off x="1046520" y="-20160"/>
                    <a:ext cx="133200" cy="1332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19" name="Google Shape;122;p3"/>
                  <p:cNvSpPr/>
                  <p:nvPr/>
                </p:nvSpPr>
                <p:spPr>
                  <a:xfrm rot="2700000">
                    <a:off x="1081080" y="-20160"/>
                    <a:ext cx="133200" cy="1332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20" name="Google Shape;123;p3"/>
                  <p:cNvSpPr/>
                  <p:nvPr/>
                </p:nvSpPr>
                <p:spPr>
                  <a:xfrm rot="2700000">
                    <a:off x="1011600" y="-19800"/>
                    <a:ext cx="133200" cy="1332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21" name="Google Shape;124;p3"/>
                  <p:cNvSpPr/>
                  <p:nvPr/>
                </p:nvSpPr>
                <p:spPr>
                  <a:xfrm rot="2700000">
                    <a:off x="1115640" y="-19800"/>
                    <a:ext cx="133200" cy="1332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222" name="Google Shape;125;p3"/>
              <p:cNvSpPr/>
              <p:nvPr/>
            </p:nvSpPr>
            <p:spPr>
              <a:xfrm rot="18900000">
                <a:off x="1190880" y="-65160"/>
                <a:ext cx="274320" cy="21780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223" name="Google Shape;126;p3"/>
            <p:cNvGrpSpPr/>
            <p:nvPr/>
          </p:nvGrpSpPr>
          <p:grpSpPr>
            <a:xfrm>
              <a:off x="-44640" y="488160"/>
              <a:ext cx="698760" cy="477720"/>
              <a:chOff x="-44640" y="488160"/>
              <a:chExt cx="698760" cy="477720"/>
            </a:xfrm>
          </p:grpSpPr>
          <p:grpSp>
            <p:nvGrpSpPr>
              <p:cNvPr id="224" name="Google Shape;127;p3"/>
              <p:cNvGrpSpPr/>
              <p:nvPr/>
            </p:nvGrpSpPr>
            <p:grpSpPr>
              <a:xfrm>
                <a:off x="-44640" y="488160"/>
                <a:ext cx="477360" cy="477720"/>
                <a:chOff x="-44640" y="488160"/>
                <a:chExt cx="477360" cy="477720"/>
              </a:xfrm>
            </p:grpSpPr>
            <p:sp>
              <p:nvSpPr>
                <p:cNvPr id="225" name="Google Shape;128;p3"/>
                <p:cNvSpPr/>
                <p:nvPr/>
              </p:nvSpPr>
              <p:spPr>
                <a:xfrm rot="2700000">
                  <a:off x="21600" y="561600"/>
                  <a:ext cx="344880" cy="3304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226" name="Google Shape;129;p3"/>
                <p:cNvGrpSpPr/>
                <p:nvPr/>
              </p:nvGrpSpPr>
              <p:grpSpPr>
                <a:xfrm>
                  <a:off x="0" y="588600"/>
                  <a:ext cx="387000" cy="222480"/>
                  <a:chOff x="0" y="588600"/>
                  <a:chExt cx="387000" cy="222480"/>
                </a:xfrm>
              </p:grpSpPr>
              <p:sp>
                <p:nvSpPr>
                  <p:cNvPr id="227" name="Google Shape;130;p3"/>
                  <p:cNvSpPr/>
                  <p:nvPr/>
                </p:nvSpPr>
                <p:spPr>
                  <a:xfrm rot="2700000">
                    <a:off x="32400" y="621000"/>
                    <a:ext cx="157320" cy="1573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28" name="Google Shape;131;p3"/>
                  <p:cNvSpPr/>
                  <p:nvPr/>
                </p:nvSpPr>
                <p:spPr>
                  <a:xfrm rot="2700000">
                    <a:off x="114840" y="621000"/>
                    <a:ext cx="157320" cy="1573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29" name="Google Shape;132;p3"/>
                  <p:cNvSpPr/>
                  <p:nvPr/>
                </p:nvSpPr>
                <p:spPr>
                  <a:xfrm rot="2700000">
                    <a:off x="155520" y="621000"/>
                    <a:ext cx="157320" cy="1573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30" name="Google Shape;133;p3"/>
                  <p:cNvSpPr/>
                  <p:nvPr/>
                </p:nvSpPr>
                <p:spPr>
                  <a:xfrm rot="2700000">
                    <a:off x="73440" y="621000"/>
                    <a:ext cx="157320" cy="1573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231" name="Google Shape;134;p3"/>
                  <p:cNvSpPr/>
                  <p:nvPr/>
                </p:nvSpPr>
                <p:spPr>
                  <a:xfrm rot="2700000">
                    <a:off x="196920" y="621000"/>
                    <a:ext cx="157320" cy="1573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232" name="Google Shape;135;p3"/>
              <p:cNvSpPr/>
              <p:nvPr/>
            </p:nvSpPr>
            <p:spPr>
              <a:xfrm rot="18900000">
                <a:off x="286200" y="567360"/>
                <a:ext cx="324000" cy="25740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233" name="Google Shape;136;p3"/>
            <p:cNvGrpSpPr/>
            <p:nvPr/>
          </p:nvGrpSpPr>
          <p:grpSpPr>
            <a:xfrm>
              <a:off x="-293400" y="-1716480"/>
              <a:ext cx="3921480" cy="4160880"/>
              <a:chOff x="-293400" y="-1716480"/>
              <a:chExt cx="3921480" cy="4160880"/>
            </a:xfrm>
          </p:grpSpPr>
          <p:sp>
            <p:nvSpPr>
              <p:cNvPr id="234" name="Google Shape;137;p3"/>
              <p:cNvSpPr/>
              <p:nvPr/>
            </p:nvSpPr>
            <p:spPr>
              <a:xfrm rot="13500000">
                <a:off x="613800" y="-1485000"/>
                <a:ext cx="1997280" cy="324252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235" name="Google Shape;138;p3"/>
              <p:cNvSpPr/>
              <p:nvPr/>
            </p:nvSpPr>
            <p:spPr>
              <a:xfrm rot="13500000">
                <a:off x="164520" y="-282960"/>
                <a:ext cx="1852560" cy="193644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236" name="Google Shape;139;p3"/>
              <p:cNvSpPr/>
              <p:nvPr/>
            </p:nvSpPr>
            <p:spPr>
              <a:xfrm rot="13500000">
                <a:off x="398160" y="-1020240"/>
                <a:ext cx="2537640" cy="300816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grpSp>
      </p:grpSp>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fr-FR" sz="4400" spc="-1" strike="noStrike">
                <a:latin typeface="Arial"/>
              </a:rPr>
              <a:t>Cliquez </a:t>
            </a:r>
            <a:r>
              <a:rPr b="0" lang="fr-FR" sz="4400" spc="-1" strike="noStrike">
                <a:latin typeface="Arial"/>
              </a:rPr>
              <a:t>pour </a:t>
            </a:r>
            <a:r>
              <a:rPr b="0" lang="fr-FR" sz="4400" spc="-1" strike="noStrike">
                <a:latin typeface="Arial"/>
              </a:rPr>
              <a:t>éditer le </a:t>
            </a:r>
            <a:r>
              <a:rPr b="0" lang="fr-FR" sz="4400" spc="-1" strike="noStrike">
                <a:latin typeface="Arial"/>
              </a:rPr>
              <a:t>format </a:t>
            </a:r>
            <a:r>
              <a:rPr b="0" lang="fr-FR" sz="4400" spc="-1" strike="noStrike">
                <a:latin typeface="Arial"/>
              </a:rPr>
              <a:t>du </a:t>
            </a:r>
            <a:r>
              <a:rPr b="0" lang="fr-FR" sz="4400" spc="-1" strike="noStrike">
                <a:latin typeface="Arial"/>
              </a:rPr>
              <a:t>texte-</a:t>
            </a:r>
            <a:r>
              <a:rPr b="0" lang="fr-FR" sz="4400" spc="-1" strike="noStrike">
                <a:latin typeface="Arial"/>
              </a:rPr>
              <a:t>titre</a:t>
            </a:r>
            <a:endParaRPr b="0" lang="fr-FR" sz="4400" spc="-1" strike="noStrike">
              <a:latin typeface="Arial"/>
            </a:endParaRPr>
          </a:p>
        </p:txBody>
      </p:sp>
      <p:sp>
        <p:nvSpPr>
          <p:cNvPr id="23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grpSp>
        <p:nvGrpSpPr>
          <p:cNvPr id="275" name="Google Shape;379;p9"/>
          <p:cNvGrpSpPr/>
          <p:nvPr/>
        </p:nvGrpSpPr>
        <p:grpSpPr>
          <a:xfrm>
            <a:off x="-2393640" y="-1635480"/>
            <a:ext cx="4710600" cy="5343840"/>
            <a:chOff x="-2393640" y="-1635480"/>
            <a:chExt cx="4710600" cy="5343840"/>
          </a:xfrm>
        </p:grpSpPr>
        <p:pic>
          <p:nvPicPr>
            <p:cNvPr id="276" name="Google Shape;380;p9" descr=""/>
            <p:cNvPicPr/>
            <p:nvPr/>
          </p:nvPicPr>
          <p:blipFill>
            <a:blip r:embed="rId2"/>
            <a:srcRect l="16959" t="24708" r="7122" b="26168"/>
            <a:stretch/>
          </p:blipFill>
          <p:spPr>
            <a:xfrm>
              <a:off x="-2393640" y="-1635480"/>
              <a:ext cx="3919680" cy="2991600"/>
            </a:xfrm>
            <a:prstGeom prst="rect">
              <a:avLst/>
            </a:prstGeom>
            <a:ln w="0">
              <a:noFill/>
            </a:ln>
          </p:spPr>
        </p:pic>
        <p:grpSp>
          <p:nvGrpSpPr>
            <p:cNvPr id="277" name="Google Shape;381;p9"/>
            <p:cNvGrpSpPr/>
            <p:nvPr/>
          </p:nvGrpSpPr>
          <p:grpSpPr>
            <a:xfrm>
              <a:off x="-1398960" y="-1410120"/>
              <a:ext cx="3152520" cy="5118480"/>
              <a:chOff x="-1398960" y="-1410120"/>
              <a:chExt cx="3152520" cy="5118480"/>
            </a:xfrm>
          </p:grpSpPr>
          <p:sp>
            <p:nvSpPr>
              <p:cNvPr id="278" name="Google Shape;382;p9"/>
              <p:cNvSpPr/>
              <p:nvPr/>
            </p:nvSpPr>
            <p:spPr>
              <a:xfrm>
                <a:off x="-1398960" y="-141012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nvGrpSpPr>
              <p:cNvPr id="279" name="Google Shape;383;p9"/>
              <p:cNvGrpSpPr/>
              <p:nvPr/>
            </p:nvGrpSpPr>
            <p:grpSpPr>
              <a:xfrm>
                <a:off x="629280" y="217080"/>
                <a:ext cx="133200" cy="133200"/>
                <a:chOff x="629280" y="217080"/>
                <a:chExt cx="133200" cy="133200"/>
              </a:xfrm>
            </p:grpSpPr>
            <p:sp>
              <p:nvSpPr>
                <p:cNvPr id="280" name="Google Shape;384;p9"/>
                <p:cNvSpPr/>
                <p:nvPr/>
              </p:nvSpPr>
              <p:spPr>
                <a:xfrm>
                  <a:off x="629280" y="217080"/>
                  <a:ext cx="133200" cy="133200"/>
                </a:xfrm>
                <a:prstGeom prst="ellipse">
                  <a:avLst/>
                </a:prstGeom>
                <a:noFill/>
                <a:ln w="9525">
                  <a:solidFill>
                    <a:srgbClr val="8208d5"/>
                  </a:solidFill>
                  <a:round/>
                </a:ln>
              </p:spPr>
              <p:style>
                <a:lnRef idx="0"/>
                <a:fillRef idx="0"/>
                <a:effectRef idx="0"/>
                <a:fontRef idx="minor"/>
              </p:style>
            </p:sp>
            <p:sp>
              <p:nvSpPr>
                <p:cNvPr id="281" name="Google Shape;385;p9"/>
                <p:cNvSpPr/>
                <p:nvPr/>
              </p:nvSpPr>
              <p:spPr>
                <a:xfrm>
                  <a:off x="648360" y="23580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282" name="Google Shape;386;p9"/>
              <p:cNvGrpSpPr/>
              <p:nvPr/>
            </p:nvGrpSpPr>
            <p:grpSpPr>
              <a:xfrm>
                <a:off x="-363960" y="903240"/>
                <a:ext cx="133200" cy="133200"/>
                <a:chOff x="-363960" y="903240"/>
                <a:chExt cx="133200" cy="133200"/>
              </a:xfrm>
            </p:grpSpPr>
            <p:sp>
              <p:nvSpPr>
                <p:cNvPr id="283" name="Google Shape;387;p9"/>
                <p:cNvSpPr/>
                <p:nvPr/>
              </p:nvSpPr>
              <p:spPr>
                <a:xfrm>
                  <a:off x="-363960" y="903240"/>
                  <a:ext cx="133200" cy="133200"/>
                </a:xfrm>
                <a:prstGeom prst="ellipse">
                  <a:avLst/>
                </a:prstGeom>
                <a:noFill/>
                <a:ln w="9525">
                  <a:solidFill>
                    <a:srgbClr val="8208d5"/>
                  </a:solidFill>
                  <a:round/>
                </a:ln>
              </p:spPr>
              <p:style>
                <a:lnRef idx="0"/>
                <a:fillRef idx="0"/>
                <a:effectRef idx="0"/>
                <a:fontRef idx="minor"/>
              </p:style>
            </p:sp>
            <p:sp>
              <p:nvSpPr>
                <p:cNvPr id="284" name="Google Shape;388;p9"/>
                <p:cNvSpPr/>
                <p:nvPr/>
              </p:nvSpPr>
              <p:spPr>
                <a:xfrm>
                  <a:off x="-345240" y="92232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285" name="Google Shape;389;p9"/>
              <p:cNvGrpSpPr/>
              <p:nvPr/>
            </p:nvGrpSpPr>
            <p:grpSpPr>
              <a:xfrm>
                <a:off x="20160" y="1276920"/>
                <a:ext cx="133200" cy="133200"/>
                <a:chOff x="20160" y="1276920"/>
                <a:chExt cx="133200" cy="133200"/>
              </a:xfrm>
            </p:grpSpPr>
            <p:sp>
              <p:nvSpPr>
                <p:cNvPr id="286" name="Google Shape;390;p9"/>
                <p:cNvSpPr/>
                <p:nvPr/>
              </p:nvSpPr>
              <p:spPr>
                <a:xfrm>
                  <a:off x="20160" y="1276920"/>
                  <a:ext cx="133200" cy="133200"/>
                </a:xfrm>
                <a:prstGeom prst="ellipse">
                  <a:avLst/>
                </a:prstGeom>
                <a:noFill/>
                <a:ln w="9525">
                  <a:solidFill>
                    <a:srgbClr val="8208d5"/>
                  </a:solidFill>
                  <a:round/>
                </a:ln>
              </p:spPr>
              <p:style>
                <a:lnRef idx="0"/>
                <a:fillRef idx="0"/>
                <a:effectRef idx="0"/>
                <a:fontRef idx="minor"/>
              </p:style>
            </p:sp>
            <p:sp>
              <p:nvSpPr>
                <p:cNvPr id="287" name="Google Shape;391;p9"/>
                <p:cNvSpPr/>
                <p:nvPr/>
              </p:nvSpPr>
              <p:spPr>
                <a:xfrm>
                  <a:off x="38880" y="129600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grpSp>
          <p:nvGrpSpPr>
            <p:cNvPr id="288" name="Google Shape;392;p9"/>
            <p:cNvGrpSpPr/>
            <p:nvPr/>
          </p:nvGrpSpPr>
          <p:grpSpPr>
            <a:xfrm>
              <a:off x="45360" y="-923040"/>
              <a:ext cx="87480" cy="2151000"/>
              <a:chOff x="45360" y="-923040"/>
              <a:chExt cx="87480" cy="2151000"/>
            </a:xfrm>
          </p:grpSpPr>
          <p:sp>
            <p:nvSpPr>
              <p:cNvPr id="289" name="Google Shape;393;p9"/>
              <p:cNvSpPr/>
              <p:nvPr/>
            </p:nvSpPr>
            <p:spPr>
              <a:xfrm>
                <a:off x="45360" y="-923040"/>
                <a:ext cx="11880" cy="2151000"/>
              </a:xfrm>
              <a:custGeom>
                <a:avLst/>
                <a:gdLst/>
                <a:ahLst/>
                <a:rect l="l" t="t" r="r" b="b"/>
                <a:pathLst>
                  <a:path w="306" h="27731">
                    <a:moveTo>
                      <a:pt x="1" y="1"/>
                    </a:moveTo>
                    <a:lnTo>
                      <a:pt x="1" y="27730"/>
                    </a:lnTo>
                    <a:lnTo>
                      <a:pt x="305" y="27730"/>
                    </a:lnTo>
                    <a:lnTo>
                      <a:pt x="305" y="1"/>
                    </a:lnTo>
                    <a:close/>
                  </a:path>
                </a:pathLst>
              </a:custGeom>
              <a:gradFill rotWithShape="0">
                <a:gsLst>
                  <a:gs pos="0">
                    <a:srgbClr val="ff9900">
                      <a:alpha val="47058"/>
                    </a:srgbClr>
                  </a:gs>
                  <a:gs pos="100000">
                    <a:srgbClr val="ffffff">
                      <a:alpha val="47058"/>
                    </a:srgbClr>
                  </a:gs>
                </a:gsLst>
                <a:lin ang="2694000"/>
              </a:gradFill>
              <a:ln w="0">
                <a:noFill/>
              </a:ln>
            </p:spPr>
            <p:style>
              <a:lnRef idx="0"/>
              <a:fillRef idx="0"/>
              <a:effectRef idx="0"/>
              <a:fontRef idx="minor"/>
            </p:style>
          </p:sp>
          <p:sp>
            <p:nvSpPr>
              <p:cNvPr id="290" name="Google Shape;394;p9"/>
              <p:cNvSpPr/>
              <p:nvPr/>
            </p:nvSpPr>
            <p:spPr>
              <a:xfrm>
                <a:off x="120960" y="-923040"/>
                <a:ext cx="11880" cy="2151000"/>
              </a:xfrm>
              <a:custGeom>
                <a:avLst/>
                <a:gdLst/>
                <a:ahLst/>
                <a:rect l="l" t="t" r="r" b="b"/>
                <a:pathLst>
                  <a:path w="305" h="27731">
                    <a:moveTo>
                      <a:pt x="0" y="1"/>
                    </a:moveTo>
                    <a:lnTo>
                      <a:pt x="0" y="27730"/>
                    </a:lnTo>
                    <a:lnTo>
                      <a:pt x="305" y="27730"/>
                    </a:lnTo>
                    <a:lnTo>
                      <a:pt x="305" y="1"/>
                    </a:lnTo>
                    <a:close/>
                  </a:path>
                </a:pathLst>
              </a:custGeom>
              <a:gradFill rotWithShape="0">
                <a:gsLst>
                  <a:gs pos="0">
                    <a:srgbClr val="ff9900">
                      <a:alpha val="47058"/>
                    </a:srgbClr>
                  </a:gs>
                  <a:gs pos="100000">
                    <a:srgbClr val="ffffff">
                      <a:alpha val="47058"/>
                    </a:srgbClr>
                  </a:gs>
                </a:gsLst>
                <a:lin ang="2694000"/>
              </a:gradFill>
              <a:ln w="0">
                <a:noFill/>
              </a:ln>
            </p:spPr>
            <p:style>
              <a:lnRef idx="0"/>
              <a:fillRef idx="0"/>
              <a:effectRef idx="0"/>
              <a:fontRef idx="minor"/>
            </p:style>
          </p:sp>
        </p:grpSp>
        <p:grpSp>
          <p:nvGrpSpPr>
            <p:cNvPr id="291" name="Google Shape;395;p9"/>
            <p:cNvGrpSpPr/>
            <p:nvPr/>
          </p:nvGrpSpPr>
          <p:grpSpPr>
            <a:xfrm>
              <a:off x="285120" y="-794880"/>
              <a:ext cx="87480" cy="2151000"/>
              <a:chOff x="285120" y="-794880"/>
              <a:chExt cx="87480" cy="2151000"/>
            </a:xfrm>
          </p:grpSpPr>
          <p:sp>
            <p:nvSpPr>
              <p:cNvPr id="292" name="Google Shape;396;p9"/>
              <p:cNvSpPr/>
              <p:nvPr/>
            </p:nvSpPr>
            <p:spPr>
              <a:xfrm>
                <a:off x="285120" y="-794880"/>
                <a:ext cx="11880" cy="2151000"/>
              </a:xfrm>
              <a:custGeom>
                <a:avLst/>
                <a:gdLst/>
                <a:ahLst/>
                <a:rect l="l" t="t" r="r" b="b"/>
                <a:pathLst>
                  <a:path w="306" h="27731">
                    <a:moveTo>
                      <a:pt x="1" y="1"/>
                    </a:moveTo>
                    <a:lnTo>
                      <a:pt x="1" y="27730"/>
                    </a:lnTo>
                    <a:lnTo>
                      <a:pt x="305" y="27730"/>
                    </a:lnTo>
                    <a:lnTo>
                      <a:pt x="305"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293" name="Google Shape;397;p9"/>
              <p:cNvSpPr/>
              <p:nvPr/>
            </p:nvSpPr>
            <p:spPr>
              <a:xfrm>
                <a:off x="360720" y="-794880"/>
                <a:ext cx="11880" cy="2151000"/>
              </a:xfrm>
              <a:custGeom>
                <a:avLst/>
                <a:gdLst/>
                <a:ahLst/>
                <a:rect l="l" t="t" r="r" b="b"/>
                <a:pathLst>
                  <a:path w="305" h="27731">
                    <a:moveTo>
                      <a:pt x="0" y="1"/>
                    </a:moveTo>
                    <a:lnTo>
                      <a:pt x="0" y="27730"/>
                    </a:lnTo>
                    <a:lnTo>
                      <a:pt x="305" y="27730"/>
                    </a:lnTo>
                    <a:lnTo>
                      <a:pt x="305"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sp>
          <p:nvSpPr>
            <p:cNvPr id="294" name="Google Shape;398;p9"/>
            <p:cNvSpPr/>
            <p:nvPr/>
          </p:nvSpPr>
          <p:spPr>
            <a:xfrm rot="5400000">
              <a:off x="425880" y="-1353240"/>
              <a:ext cx="1030320" cy="2751480"/>
            </a:xfrm>
            <a:custGeom>
              <a:avLst/>
              <a:gdLst/>
              <a:ahLst/>
              <a:rect l="l" t="t" r="r" b="b"/>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fillRef idx="0"/>
            <a:effectRef idx="0"/>
            <a:fontRef idx="minor"/>
          </p:style>
        </p:sp>
        <p:grpSp>
          <p:nvGrpSpPr>
            <p:cNvPr id="295" name="Google Shape;399;p9"/>
            <p:cNvGrpSpPr/>
            <p:nvPr/>
          </p:nvGrpSpPr>
          <p:grpSpPr>
            <a:xfrm>
              <a:off x="-252000" y="261000"/>
              <a:ext cx="479880" cy="480600"/>
              <a:chOff x="-252000" y="261000"/>
              <a:chExt cx="479880" cy="480600"/>
            </a:xfrm>
          </p:grpSpPr>
          <p:sp>
            <p:nvSpPr>
              <p:cNvPr id="296" name="Google Shape;400;p9"/>
              <p:cNvSpPr/>
              <p:nvPr/>
            </p:nvSpPr>
            <p:spPr>
              <a:xfrm>
                <a:off x="126720" y="261000"/>
                <a:ext cx="101160" cy="1015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297" name="Google Shape;401;p9"/>
              <p:cNvSpPr/>
              <p:nvPr/>
            </p:nvSpPr>
            <p:spPr>
              <a:xfrm>
                <a:off x="63360" y="324720"/>
                <a:ext cx="101160" cy="1011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298" name="Google Shape;402;p9"/>
              <p:cNvSpPr/>
              <p:nvPr/>
            </p:nvSpPr>
            <p:spPr>
              <a:xfrm>
                <a:off x="720" y="388080"/>
                <a:ext cx="101160" cy="1011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299" name="Google Shape;403;p9"/>
              <p:cNvSpPr/>
              <p:nvPr/>
            </p:nvSpPr>
            <p:spPr>
              <a:xfrm>
                <a:off x="-63000" y="450720"/>
                <a:ext cx="101520" cy="1011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300" name="Google Shape;404;p9"/>
              <p:cNvSpPr/>
              <p:nvPr/>
            </p:nvSpPr>
            <p:spPr>
              <a:xfrm>
                <a:off x="-126000" y="514080"/>
                <a:ext cx="101520" cy="1011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301" name="Google Shape;405;p9"/>
              <p:cNvSpPr/>
              <p:nvPr/>
            </p:nvSpPr>
            <p:spPr>
              <a:xfrm>
                <a:off x="-189360" y="577080"/>
                <a:ext cx="101160" cy="1015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302" name="Google Shape;406;p9"/>
              <p:cNvSpPr/>
              <p:nvPr/>
            </p:nvSpPr>
            <p:spPr>
              <a:xfrm>
                <a:off x="-252000" y="640440"/>
                <a:ext cx="101160" cy="1011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grpSp>
      </p:grpSp>
      <p:grpSp>
        <p:nvGrpSpPr>
          <p:cNvPr id="303" name="Google Shape;407;p9"/>
          <p:cNvGrpSpPr/>
          <p:nvPr/>
        </p:nvGrpSpPr>
        <p:grpSpPr>
          <a:xfrm>
            <a:off x="6719760" y="2898360"/>
            <a:ext cx="3919680" cy="3213360"/>
            <a:chOff x="6719760" y="2898360"/>
            <a:chExt cx="3919680" cy="3213360"/>
          </a:xfrm>
        </p:grpSpPr>
        <p:sp>
          <p:nvSpPr>
            <p:cNvPr id="304" name="Google Shape;408;p9"/>
            <p:cNvSpPr/>
            <p:nvPr/>
          </p:nvSpPr>
          <p:spPr>
            <a:xfrm>
              <a:off x="8841240" y="2898360"/>
              <a:ext cx="480240" cy="47520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pic>
          <p:nvPicPr>
            <p:cNvPr id="305" name="Google Shape;409;p9" descr=""/>
            <p:cNvPicPr/>
            <p:nvPr/>
          </p:nvPicPr>
          <p:blipFill>
            <a:blip r:embed="rId3"/>
            <a:srcRect l="16959" t="24708" r="7122" b="26168"/>
            <a:stretch/>
          </p:blipFill>
          <p:spPr>
            <a:xfrm>
              <a:off x="6719760" y="3120120"/>
              <a:ext cx="3919680" cy="2991600"/>
            </a:xfrm>
            <a:prstGeom prst="rect">
              <a:avLst/>
            </a:prstGeom>
            <a:ln w="0">
              <a:noFill/>
            </a:ln>
          </p:spPr>
        </p:pic>
        <p:grpSp>
          <p:nvGrpSpPr>
            <p:cNvPr id="306" name="Google Shape;410;p9"/>
            <p:cNvGrpSpPr/>
            <p:nvPr/>
          </p:nvGrpSpPr>
          <p:grpSpPr>
            <a:xfrm>
              <a:off x="8748360" y="3547800"/>
              <a:ext cx="699120" cy="1650600"/>
              <a:chOff x="8748360" y="3547800"/>
              <a:chExt cx="699120" cy="1650600"/>
            </a:xfrm>
          </p:grpSpPr>
          <p:sp>
            <p:nvSpPr>
              <p:cNvPr id="307" name="Google Shape;411;p9"/>
              <p:cNvSpPr/>
              <p:nvPr/>
            </p:nvSpPr>
            <p:spPr>
              <a:xfrm>
                <a:off x="8748360" y="3547800"/>
                <a:ext cx="482400" cy="1013040"/>
              </a:xfrm>
              <a:custGeom>
                <a:avLst/>
                <a:gdLst/>
                <a:ahLst/>
                <a:rect l="l" t="t" r="r" b="b"/>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308" name="Google Shape;412;p9"/>
              <p:cNvSpPr/>
              <p:nvPr/>
            </p:nvSpPr>
            <p:spPr>
              <a:xfrm>
                <a:off x="9201240" y="3879000"/>
                <a:ext cx="246240" cy="1226160"/>
              </a:xfrm>
              <a:custGeom>
                <a:avLst/>
                <a:gdLst/>
                <a:ahLst/>
                <a:rect l="l" t="t" r="r" b="b"/>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309" name="Google Shape;413;p9"/>
              <p:cNvSpPr/>
              <p:nvPr/>
            </p:nvSpPr>
            <p:spPr>
              <a:xfrm>
                <a:off x="9108720" y="3972240"/>
                <a:ext cx="246240" cy="1226160"/>
              </a:xfrm>
              <a:custGeom>
                <a:avLst/>
                <a:gdLst/>
                <a:ahLst/>
                <a:rect l="l" t="t" r="r" b="b"/>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grpSp>
        <p:grpSp>
          <p:nvGrpSpPr>
            <p:cNvPr id="310" name="Google Shape;414;p9"/>
            <p:cNvGrpSpPr/>
            <p:nvPr/>
          </p:nvGrpSpPr>
          <p:grpSpPr>
            <a:xfrm>
              <a:off x="8355600" y="4357440"/>
              <a:ext cx="903960" cy="725040"/>
              <a:chOff x="8355600" y="4357440"/>
              <a:chExt cx="903960" cy="725040"/>
            </a:xfrm>
          </p:grpSpPr>
          <p:sp>
            <p:nvSpPr>
              <p:cNvPr id="311" name="Google Shape;415;p9"/>
              <p:cNvSpPr/>
              <p:nvPr/>
            </p:nvSpPr>
            <p:spPr>
              <a:xfrm>
                <a:off x="8574840" y="4357440"/>
                <a:ext cx="480240" cy="4158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312" name="Google Shape;416;p9"/>
              <p:cNvSpPr/>
              <p:nvPr/>
            </p:nvSpPr>
            <p:spPr>
              <a:xfrm>
                <a:off x="8355600" y="4500360"/>
                <a:ext cx="480240" cy="4158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313" name="Google Shape;417;p9"/>
              <p:cNvSpPr/>
              <p:nvPr/>
            </p:nvSpPr>
            <p:spPr>
              <a:xfrm>
                <a:off x="8587080" y="4500360"/>
                <a:ext cx="672480" cy="58212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sp>
          <p:nvSpPr>
            <p:cNvPr id="314" name="Google Shape;418;p9"/>
            <p:cNvSpPr/>
            <p:nvPr/>
          </p:nvSpPr>
          <p:spPr>
            <a:xfrm rot="10800000">
              <a:off x="7946640" y="2997000"/>
              <a:ext cx="981000" cy="230724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3500000"/>
            </a:gradFill>
            <a:ln w="0">
              <a:noFill/>
            </a:ln>
          </p:spPr>
          <p:style>
            <a:lnRef idx="0"/>
            <a:fillRef idx="0"/>
            <a:effectRef idx="0"/>
            <a:fontRef idx="minor"/>
          </p:style>
        </p:sp>
        <p:sp>
          <p:nvSpPr>
            <p:cNvPr id="315" name="Google Shape;419;p9"/>
            <p:cNvSpPr/>
            <p:nvPr/>
          </p:nvSpPr>
          <p:spPr>
            <a:xfrm rot="10800000">
              <a:off x="8106120" y="2997720"/>
              <a:ext cx="981000" cy="230724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ff9900">
                    <a:alpha val="41176"/>
                  </a:srgbClr>
                </a:gs>
                <a:gs pos="100000">
                  <a:srgbClr val="ffffff">
                    <a:alpha val="0"/>
                  </a:srgbClr>
                </a:gs>
              </a:gsLst>
              <a:lin ang="13500000"/>
            </a:gradFill>
            <a:ln w="0">
              <a:noFill/>
            </a:ln>
          </p:spPr>
          <p:style>
            <a:lnRef idx="0"/>
            <a:fillRef idx="0"/>
            <a:effectRef idx="0"/>
            <a:fontRef idx="minor"/>
          </p:style>
        </p:sp>
      </p:grpSp>
      <p:grpSp>
        <p:nvGrpSpPr>
          <p:cNvPr id="316" name="Google Shape;420;p9"/>
          <p:cNvGrpSpPr/>
          <p:nvPr/>
        </p:nvGrpSpPr>
        <p:grpSpPr>
          <a:xfrm>
            <a:off x="-1953000" y="4816440"/>
            <a:ext cx="4558320" cy="133560"/>
            <a:chOff x="-1953000" y="4816440"/>
            <a:chExt cx="4558320" cy="133560"/>
          </a:xfrm>
        </p:grpSpPr>
        <p:sp>
          <p:nvSpPr>
            <p:cNvPr id="317" name="Google Shape;421;p9"/>
            <p:cNvSpPr/>
            <p:nvPr/>
          </p:nvSpPr>
          <p:spPr>
            <a:xfrm>
              <a:off x="2471760" y="4816440"/>
              <a:ext cx="133560" cy="133560"/>
            </a:xfrm>
            <a:prstGeom prst="ellipse">
              <a:avLst/>
            </a:prstGeom>
            <a:noFill/>
            <a:ln w="9525">
              <a:solidFill>
                <a:srgbClr val="0c0a9e"/>
              </a:solidFill>
              <a:round/>
            </a:ln>
          </p:spPr>
          <p:style>
            <a:lnRef idx="0"/>
            <a:fillRef idx="0"/>
            <a:effectRef idx="0"/>
            <a:fontRef idx="minor"/>
          </p:style>
        </p:sp>
        <p:sp>
          <p:nvSpPr>
            <p:cNvPr id="318" name="Google Shape;422;p9"/>
            <p:cNvSpPr/>
            <p:nvPr/>
          </p:nvSpPr>
          <p:spPr>
            <a:xfrm>
              <a:off x="-1953000" y="488340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319" name="Google Shape;423;p9"/>
            <p:cNvSpPr/>
            <p:nvPr/>
          </p:nvSpPr>
          <p:spPr>
            <a:xfrm>
              <a:off x="2501640" y="4846680"/>
              <a:ext cx="73080" cy="73080"/>
            </a:xfrm>
            <a:prstGeom prst="ellipse">
              <a:avLst/>
            </a:prstGeom>
            <a:solidFill>
              <a:schemeClr val="dk2"/>
            </a:solidFill>
            <a:ln w="0">
              <a:noFill/>
            </a:ln>
          </p:spPr>
          <p:style>
            <a:lnRef idx="0"/>
            <a:fillRef idx="0"/>
            <a:effectRef idx="0"/>
            <a:fontRef idx="minor"/>
          </p:style>
        </p:sp>
      </p:grpSp>
      <p:sp>
        <p:nvSpPr>
          <p:cNvPr id="3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fr-FR" sz="4400" spc="-1" strike="noStrike">
                <a:latin typeface="Arial"/>
              </a:rPr>
              <a:t>Cliquez pour éditer le format du texte-titre</a:t>
            </a:r>
            <a:endParaRPr b="0" lang="fr-FR" sz="4400" spc="-1" strike="noStrike">
              <a:latin typeface="Arial"/>
            </a:endParaRPr>
          </a:p>
        </p:txBody>
      </p:sp>
      <p:sp>
        <p:nvSpPr>
          <p:cNvPr id="32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grpSp>
        <p:nvGrpSpPr>
          <p:cNvPr id="358" name="Google Shape;549;p15"/>
          <p:cNvGrpSpPr/>
          <p:nvPr/>
        </p:nvGrpSpPr>
        <p:grpSpPr>
          <a:xfrm>
            <a:off x="4967640" y="4931640"/>
            <a:ext cx="438480" cy="438480"/>
            <a:chOff x="4967640" y="4931640"/>
            <a:chExt cx="438480" cy="438480"/>
          </a:xfrm>
        </p:grpSpPr>
        <p:sp>
          <p:nvSpPr>
            <p:cNvPr id="359" name="Google Shape;550;p15"/>
            <p:cNvSpPr/>
            <p:nvPr/>
          </p:nvSpPr>
          <p:spPr>
            <a:xfrm>
              <a:off x="4967640" y="4931640"/>
              <a:ext cx="438480" cy="43848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360" name="Google Shape;551;p15"/>
            <p:cNvSpPr/>
            <p:nvPr/>
          </p:nvSpPr>
          <p:spPr>
            <a:xfrm>
              <a:off x="5056200" y="5031720"/>
              <a:ext cx="262080" cy="23904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nvGrpSpPr>
          <p:cNvPr id="361" name="Google Shape;552;p15"/>
          <p:cNvGrpSpPr/>
          <p:nvPr/>
        </p:nvGrpSpPr>
        <p:grpSpPr>
          <a:xfrm>
            <a:off x="2176200" y="-3695400"/>
            <a:ext cx="7318080" cy="6982920"/>
            <a:chOff x="2176200" y="-3695400"/>
            <a:chExt cx="7318080" cy="6982920"/>
          </a:xfrm>
        </p:grpSpPr>
        <p:sp>
          <p:nvSpPr>
            <p:cNvPr id="362" name="Google Shape;553;p15"/>
            <p:cNvSpPr/>
            <p:nvPr/>
          </p:nvSpPr>
          <p:spPr>
            <a:xfrm flipH="1" rot="8100000">
              <a:off x="3853440" y="-2181600"/>
              <a:ext cx="4005720" cy="474840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18906000"/>
            </a:gradFill>
            <a:ln w="0">
              <a:noFill/>
            </a:ln>
          </p:spPr>
          <p:style>
            <a:lnRef idx="0"/>
            <a:fillRef idx="0"/>
            <a:effectRef idx="0"/>
            <a:fontRef idx="minor"/>
          </p:style>
        </p:sp>
        <p:grpSp>
          <p:nvGrpSpPr>
            <p:cNvPr id="363" name="Google Shape;554;p15"/>
            <p:cNvGrpSpPr/>
            <p:nvPr/>
          </p:nvGrpSpPr>
          <p:grpSpPr>
            <a:xfrm>
              <a:off x="7743600" y="247680"/>
              <a:ext cx="821880" cy="174600"/>
              <a:chOff x="7743600" y="247680"/>
              <a:chExt cx="821880" cy="174600"/>
            </a:xfrm>
          </p:grpSpPr>
          <p:sp>
            <p:nvSpPr>
              <p:cNvPr id="364" name="Google Shape;555;p15"/>
              <p:cNvSpPr/>
              <p:nvPr/>
            </p:nvSpPr>
            <p:spPr>
              <a:xfrm rot="2700000">
                <a:off x="7768800" y="273240"/>
                <a:ext cx="122760" cy="1227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65" name="Google Shape;556;p15"/>
              <p:cNvSpPr/>
              <p:nvPr/>
            </p:nvSpPr>
            <p:spPr>
              <a:xfrm rot="2700000">
                <a:off x="7876440" y="272880"/>
                <a:ext cx="122760" cy="1231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66" name="Google Shape;557;p15"/>
              <p:cNvSpPr/>
              <p:nvPr/>
            </p:nvSpPr>
            <p:spPr>
              <a:xfrm rot="2700000">
                <a:off x="7984440" y="273600"/>
                <a:ext cx="123120" cy="1227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67" name="Google Shape;558;p15"/>
              <p:cNvSpPr/>
              <p:nvPr/>
            </p:nvSpPr>
            <p:spPr>
              <a:xfrm rot="2700000">
                <a:off x="8092440" y="273240"/>
                <a:ext cx="123120" cy="1227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68" name="Google Shape;559;p15"/>
              <p:cNvSpPr/>
              <p:nvPr/>
            </p:nvSpPr>
            <p:spPr>
              <a:xfrm rot="2700000">
                <a:off x="8200800" y="273600"/>
                <a:ext cx="122760" cy="1227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69" name="Google Shape;560;p15"/>
              <p:cNvSpPr/>
              <p:nvPr/>
            </p:nvSpPr>
            <p:spPr>
              <a:xfrm rot="2700000">
                <a:off x="8308800" y="273240"/>
                <a:ext cx="122760" cy="1227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70" name="Google Shape;561;p15"/>
              <p:cNvSpPr/>
              <p:nvPr/>
            </p:nvSpPr>
            <p:spPr>
              <a:xfrm rot="2700000">
                <a:off x="8417160" y="272880"/>
                <a:ext cx="122760" cy="1231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grpSp>
        <p:grpSp>
          <p:nvGrpSpPr>
            <p:cNvPr id="371" name="Google Shape;562;p15"/>
            <p:cNvGrpSpPr/>
            <p:nvPr/>
          </p:nvGrpSpPr>
          <p:grpSpPr>
            <a:xfrm>
              <a:off x="8266680" y="51840"/>
              <a:ext cx="822240" cy="174600"/>
              <a:chOff x="8266680" y="51840"/>
              <a:chExt cx="822240" cy="174600"/>
            </a:xfrm>
          </p:grpSpPr>
          <p:sp>
            <p:nvSpPr>
              <p:cNvPr id="372" name="Google Shape;563;p15"/>
              <p:cNvSpPr/>
              <p:nvPr/>
            </p:nvSpPr>
            <p:spPr>
              <a:xfrm rot="2700000">
                <a:off x="8291880" y="77400"/>
                <a:ext cx="122760" cy="1227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73" name="Google Shape;564;p15"/>
              <p:cNvSpPr/>
              <p:nvPr/>
            </p:nvSpPr>
            <p:spPr>
              <a:xfrm rot="2700000">
                <a:off x="8399520" y="77040"/>
                <a:ext cx="122760" cy="1231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74" name="Google Shape;565;p15"/>
              <p:cNvSpPr/>
              <p:nvPr/>
            </p:nvSpPr>
            <p:spPr>
              <a:xfrm rot="2700000">
                <a:off x="8507520" y="77760"/>
                <a:ext cx="123120" cy="1227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75" name="Google Shape;566;p15"/>
              <p:cNvSpPr/>
              <p:nvPr/>
            </p:nvSpPr>
            <p:spPr>
              <a:xfrm rot="2700000">
                <a:off x="8615520" y="77400"/>
                <a:ext cx="123120" cy="1227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76" name="Google Shape;567;p15"/>
              <p:cNvSpPr/>
              <p:nvPr/>
            </p:nvSpPr>
            <p:spPr>
              <a:xfrm rot="2700000">
                <a:off x="8724240" y="77760"/>
                <a:ext cx="122760" cy="1227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77" name="Google Shape;568;p15"/>
              <p:cNvSpPr/>
              <p:nvPr/>
            </p:nvSpPr>
            <p:spPr>
              <a:xfrm rot="2700000">
                <a:off x="8832240" y="77400"/>
                <a:ext cx="122760" cy="1227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378" name="Google Shape;569;p15"/>
              <p:cNvSpPr/>
              <p:nvPr/>
            </p:nvSpPr>
            <p:spPr>
              <a:xfrm rot="2700000">
                <a:off x="8940600" y="77040"/>
                <a:ext cx="122760" cy="1231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grpSp>
        <p:sp>
          <p:nvSpPr>
            <p:cNvPr id="379" name="Google Shape;570;p15"/>
            <p:cNvSpPr/>
            <p:nvPr/>
          </p:nvSpPr>
          <p:spPr>
            <a:xfrm rot="5400000">
              <a:off x="8218800" y="-651240"/>
              <a:ext cx="576720" cy="1973880"/>
            </a:xfrm>
            <a:custGeom>
              <a:avLst/>
              <a:gdLst/>
              <a:ahLst/>
              <a:rect l="l" t="t" r="r" b="b"/>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58"/>
                  </a:srgbClr>
                </a:gs>
                <a:gs pos="100000">
                  <a:srgbClr val="ffffff">
                    <a:alpha val="0"/>
                  </a:srgbClr>
                </a:gs>
              </a:gsLst>
              <a:lin ang="10800000"/>
            </a:gradFill>
            <a:ln w="0">
              <a:noFill/>
            </a:ln>
          </p:spPr>
          <p:style>
            <a:lnRef idx="0"/>
            <a:fillRef idx="0"/>
            <a:effectRef idx="0"/>
            <a:fontRef idx="minor"/>
          </p:style>
        </p:sp>
        <p:sp>
          <p:nvSpPr>
            <p:cNvPr id="380" name="Google Shape;571;p15"/>
            <p:cNvSpPr/>
            <p:nvPr/>
          </p:nvSpPr>
          <p:spPr>
            <a:xfrm rot="10800000">
              <a:off x="8442360" y="-365400"/>
              <a:ext cx="576720" cy="1973880"/>
            </a:xfrm>
            <a:custGeom>
              <a:avLst/>
              <a:gdLst/>
              <a:ahLst/>
              <a:rect l="l" t="t" r="r" b="b"/>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22000">
                  <a:srgbClr val="f5f8ff"/>
                </a:gs>
                <a:gs pos="100000">
                  <a:srgbClr val="eb9109"/>
                </a:gs>
              </a:gsLst>
              <a:lin ang="0"/>
            </a:gradFill>
            <a:ln w="0">
              <a:noFill/>
            </a:ln>
          </p:spPr>
          <p:style>
            <a:lnRef idx="0"/>
            <a:fillRef idx="0"/>
            <a:effectRef idx="0"/>
            <a:fontRef idx="minor"/>
          </p:style>
        </p:sp>
        <p:sp>
          <p:nvSpPr>
            <p:cNvPr id="381" name="Google Shape;572;p15"/>
            <p:cNvSpPr/>
            <p:nvPr/>
          </p:nvSpPr>
          <p:spPr>
            <a:xfrm rot="10800000">
              <a:off x="8566920" y="-75240"/>
              <a:ext cx="576720" cy="1973880"/>
            </a:xfrm>
            <a:custGeom>
              <a:avLst/>
              <a:gdLst/>
              <a:ahLst/>
              <a:rect l="l" t="t" r="r" b="b"/>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22000">
                  <a:srgbClr val="f5f8ff"/>
                </a:gs>
                <a:gs pos="100000">
                  <a:srgbClr val="eb9109"/>
                </a:gs>
              </a:gsLst>
              <a:lin ang="0"/>
            </a:gradFill>
            <a:ln w="0">
              <a:noFill/>
            </a:ln>
          </p:spPr>
          <p:style>
            <a:lnRef idx="0"/>
            <a:fillRef idx="0"/>
            <a:effectRef idx="0"/>
            <a:fontRef idx="minor"/>
          </p:style>
        </p:sp>
        <p:sp>
          <p:nvSpPr>
            <p:cNvPr id="382" name="Google Shape;573;p15"/>
            <p:cNvSpPr/>
            <p:nvPr/>
          </p:nvSpPr>
          <p:spPr>
            <a:xfrm flipH="1" rot="18900000">
              <a:off x="3268080" y="-2974320"/>
              <a:ext cx="4005720" cy="474840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8106000"/>
            </a:gradFill>
            <a:ln w="0">
              <a:noFill/>
            </a:ln>
          </p:spPr>
          <p:style>
            <a:lnRef idx="0"/>
            <a:fillRef idx="0"/>
            <a:effectRef idx="0"/>
            <a:fontRef idx="minor"/>
          </p:style>
        </p:sp>
      </p:grpSp>
      <p:grpSp>
        <p:nvGrpSpPr>
          <p:cNvPr id="383" name="Google Shape;574;p15"/>
          <p:cNvGrpSpPr/>
          <p:nvPr/>
        </p:nvGrpSpPr>
        <p:grpSpPr>
          <a:xfrm>
            <a:off x="-2423880" y="2074320"/>
            <a:ext cx="6274440" cy="6143400"/>
            <a:chOff x="-2423880" y="2074320"/>
            <a:chExt cx="6274440" cy="6143400"/>
          </a:xfrm>
        </p:grpSpPr>
        <p:grpSp>
          <p:nvGrpSpPr>
            <p:cNvPr id="384" name="Google Shape;575;p15"/>
            <p:cNvGrpSpPr/>
            <p:nvPr/>
          </p:nvGrpSpPr>
          <p:grpSpPr>
            <a:xfrm>
              <a:off x="-1440" y="4457880"/>
              <a:ext cx="1537200" cy="970560"/>
              <a:chOff x="-1440" y="4457880"/>
              <a:chExt cx="1537200" cy="970560"/>
            </a:xfrm>
          </p:grpSpPr>
          <p:grpSp>
            <p:nvGrpSpPr>
              <p:cNvPr id="385" name="Google Shape;576;p15"/>
              <p:cNvGrpSpPr/>
              <p:nvPr/>
            </p:nvGrpSpPr>
            <p:grpSpPr>
              <a:xfrm>
                <a:off x="-1440" y="4457880"/>
                <a:ext cx="903600" cy="865080"/>
                <a:chOff x="-1440" y="4457880"/>
                <a:chExt cx="903600" cy="865080"/>
              </a:xfrm>
            </p:grpSpPr>
            <p:grpSp>
              <p:nvGrpSpPr>
                <p:cNvPr id="386" name="Google Shape;577;p15"/>
                <p:cNvGrpSpPr/>
                <p:nvPr/>
              </p:nvGrpSpPr>
              <p:grpSpPr>
                <a:xfrm>
                  <a:off x="56160" y="4532040"/>
                  <a:ext cx="716760" cy="716400"/>
                  <a:chOff x="56160" y="4532040"/>
                  <a:chExt cx="716760" cy="716400"/>
                </a:xfrm>
              </p:grpSpPr>
              <p:sp>
                <p:nvSpPr>
                  <p:cNvPr id="387" name="Google Shape;578;p15"/>
                  <p:cNvSpPr/>
                  <p:nvPr/>
                </p:nvSpPr>
                <p:spPr>
                  <a:xfrm flipV="1">
                    <a:off x="56160" y="4531680"/>
                    <a:ext cx="412920" cy="4129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388" name="Google Shape;579;p15"/>
                  <p:cNvSpPr/>
                  <p:nvPr/>
                </p:nvSpPr>
                <p:spPr>
                  <a:xfrm flipV="1">
                    <a:off x="132120" y="4607640"/>
                    <a:ext cx="412920" cy="4129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389" name="Google Shape;580;p15"/>
                  <p:cNvSpPr/>
                  <p:nvPr/>
                </p:nvSpPr>
                <p:spPr>
                  <a:xfrm flipV="1">
                    <a:off x="208080" y="4683600"/>
                    <a:ext cx="412920" cy="4129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390" name="Google Shape;581;p15"/>
                  <p:cNvSpPr/>
                  <p:nvPr/>
                </p:nvSpPr>
                <p:spPr>
                  <a:xfrm flipV="1">
                    <a:off x="284040" y="4759560"/>
                    <a:ext cx="412920" cy="4129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391" name="Google Shape;582;p15"/>
                  <p:cNvSpPr/>
                  <p:nvPr/>
                </p:nvSpPr>
                <p:spPr>
                  <a:xfrm flipV="1">
                    <a:off x="360000" y="4835160"/>
                    <a:ext cx="412920" cy="4129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392" name="Google Shape;583;p15"/>
                <p:cNvSpPr/>
                <p:nvPr/>
              </p:nvSpPr>
              <p:spPr>
                <a:xfrm flipV="1">
                  <a:off x="-1080" y="4457520"/>
                  <a:ext cx="903600" cy="8650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8100000"/>
                </a:gradFill>
                <a:ln w="0">
                  <a:noFill/>
                </a:ln>
              </p:spPr>
              <p:style>
                <a:lnRef idx="0"/>
                <a:fillRef idx="0"/>
                <a:effectRef idx="0"/>
                <a:fontRef idx="minor"/>
              </p:style>
            </p:sp>
          </p:grpSp>
          <p:grpSp>
            <p:nvGrpSpPr>
              <p:cNvPr id="393" name="Google Shape;584;p15"/>
              <p:cNvGrpSpPr/>
              <p:nvPr/>
            </p:nvGrpSpPr>
            <p:grpSpPr>
              <a:xfrm>
                <a:off x="773640" y="4975920"/>
                <a:ext cx="472680" cy="452520"/>
                <a:chOff x="773640" y="4975920"/>
                <a:chExt cx="472680" cy="452520"/>
              </a:xfrm>
            </p:grpSpPr>
            <p:grpSp>
              <p:nvGrpSpPr>
                <p:cNvPr id="394" name="Google Shape;585;p15"/>
                <p:cNvGrpSpPr/>
                <p:nvPr/>
              </p:nvGrpSpPr>
              <p:grpSpPr>
                <a:xfrm>
                  <a:off x="804240" y="5014440"/>
                  <a:ext cx="375120" cy="375120"/>
                  <a:chOff x="804240" y="5014440"/>
                  <a:chExt cx="375120" cy="375120"/>
                </a:xfrm>
              </p:grpSpPr>
              <p:sp>
                <p:nvSpPr>
                  <p:cNvPr id="395" name="Google Shape;586;p15"/>
                  <p:cNvSpPr/>
                  <p:nvPr/>
                </p:nvSpPr>
                <p:spPr>
                  <a:xfrm flipV="1">
                    <a:off x="804240" y="5014440"/>
                    <a:ext cx="216000" cy="2160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396" name="Google Shape;587;p15"/>
                  <p:cNvSpPr/>
                  <p:nvPr/>
                </p:nvSpPr>
                <p:spPr>
                  <a:xfrm flipV="1">
                    <a:off x="843840" y="5054040"/>
                    <a:ext cx="216000" cy="2160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397" name="Google Shape;588;p15"/>
                  <p:cNvSpPr/>
                  <p:nvPr/>
                </p:nvSpPr>
                <p:spPr>
                  <a:xfrm flipV="1">
                    <a:off x="883800" y="5094000"/>
                    <a:ext cx="216000" cy="2160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398" name="Google Shape;589;p15"/>
                  <p:cNvSpPr/>
                  <p:nvPr/>
                </p:nvSpPr>
                <p:spPr>
                  <a:xfrm flipV="1">
                    <a:off x="923400" y="5133600"/>
                    <a:ext cx="216000" cy="2160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399" name="Google Shape;590;p15"/>
                  <p:cNvSpPr/>
                  <p:nvPr/>
                </p:nvSpPr>
                <p:spPr>
                  <a:xfrm flipV="1">
                    <a:off x="963360" y="5173560"/>
                    <a:ext cx="216000" cy="2160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400" name="Google Shape;591;p15"/>
                <p:cNvSpPr/>
                <p:nvPr/>
              </p:nvSpPr>
              <p:spPr>
                <a:xfrm flipV="1">
                  <a:off x="773640" y="4975560"/>
                  <a:ext cx="472680" cy="4525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8100000"/>
                </a:gradFill>
                <a:ln w="0">
                  <a:noFill/>
                </a:ln>
              </p:spPr>
              <p:style>
                <a:lnRef idx="0"/>
                <a:fillRef idx="0"/>
                <a:effectRef idx="0"/>
                <a:fontRef idx="minor"/>
              </p:style>
            </p:sp>
          </p:grpSp>
          <p:grpSp>
            <p:nvGrpSpPr>
              <p:cNvPr id="401" name="Google Shape;592;p15"/>
              <p:cNvGrpSpPr/>
              <p:nvPr/>
            </p:nvGrpSpPr>
            <p:grpSpPr>
              <a:xfrm>
                <a:off x="719640" y="4590000"/>
                <a:ext cx="472680" cy="452520"/>
                <a:chOff x="719640" y="4590000"/>
                <a:chExt cx="472680" cy="452520"/>
              </a:xfrm>
            </p:grpSpPr>
            <p:grpSp>
              <p:nvGrpSpPr>
                <p:cNvPr id="402" name="Google Shape;593;p15"/>
                <p:cNvGrpSpPr/>
                <p:nvPr/>
              </p:nvGrpSpPr>
              <p:grpSpPr>
                <a:xfrm>
                  <a:off x="749880" y="4628520"/>
                  <a:ext cx="375120" cy="375120"/>
                  <a:chOff x="749880" y="4628520"/>
                  <a:chExt cx="375120" cy="375120"/>
                </a:xfrm>
              </p:grpSpPr>
              <p:sp>
                <p:nvSpPr>
                  <p:cNvPr id="403" name="Google Shape;594;p15"/>
                  <p:cNvSpPr/>
                  <p:nvPr/>
                </p:nvSpPr>
                <p:spPr>
                  <a:xfrm flipV="1">
                    <a:off x="749880" y="4628520"/>
                    <a:ext cx="216000" cy="2160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404" name="Google Shape;595;p15"/>
                  <p:cNvSpPr/>
                  <p:nvPr/>
                </p:nvSpPr>
                <p:spPr>
                  <a:xfrm flipV="1">
                    <a:off x="789840" y="4668120"/>
                    <a:ext cx="216000" cy="2160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405" name="Google Shape;596;p15"/>
                  <p:cNvSpPr/>
                  <p:nvPr/>
                </p:nvSpPr>
                <p:spPr>
                  <a:xfrm flipV="1">
                    <a:off x="829800" y="4708080"/>
                    <a:ext cx="216000" cy="2160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406" name="Google Shape;597;p15"/>
                  <p:cNvSpPr/>
                  <p:nvPr/>
                </p:nvSpPr>
                <p:spPr>
                  <a:xfrm flipV="1">
                    <a:off x="869400" y="4747680"/>
                    <a:ext cx="216000" cy="2160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407" name="Google Shape;598;p15"/>
                  <p:cNvSpPr/>
                  <p:nvPr/>
                </p:nvSpPr>
                <p:spPr>
                  <a:xfrm flipV="1">
                    <a:off x="909000" y="4787640"/>
                    <a:ext cx="216000" cy="2160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408" name="Google Shape;599;p15"/>
                <p:cNvSpPr/>
                <p:nvPr/>
              </p:nvSpPr>
              <p:spPr>
                <a:xfrm flipV="1">
                  <a:off x="719640" y="4589640"/>
                  <a:ext cx="472680" cy="4525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8100000"/>
                </a:gradFill>
                <a:ln w="0">
                  <a:noFill/>
                </a:ln>
              </p:spPr>
              <p:style>
                <a:lnRef idx="0"/>
                <a:fillRef idx="0"/>
                <a:effectRef idx="0"/>
                <a:fontRef idx="minor"/>
              </p:style>
            </p:sp>
          </p:grpSp>
          <p:grpSp>
            <p:nvGrpSpPr>
              <p:cNvPr id="409" name="Google Shape;600;p15"/>
              <p:cNvGrpSpPr/>
              <p:nvPr/>
            </p:nvGrpSpPr>
            <p:grpSpPr>
              <a:xfrm>
                <a:off x="1063080" y="4759200"/>
                <a:ext cx="472680" cy="452520"/>
                <a:chOff x="1063080" y="4759200"/>
                <a:chExt cx="472680" cy="452520"/>
              </a:xfrm>
            </p:grpSpPr>
            <p:grpSp>
              <p:nvGrpSpPr>
                <p:cNvPr id="410" name="Google Shape;601;p15"/>
                <p:cNvGrpSpPr/>
                <p:nvPr/>
              </p:nvGrpSpPr>
              <p:grpSpPr>
                <a:xfrm>
                  <a:off x="1093680" y="4797720"/>
                  <a:ext cx="375120" cy="374760"/>
                  <a:chOff x="1093680" y="4797720"/>
                  <a:chExt cx="375120" cy="374760"/>
                </a:xfrm>
              </p:grpSpPr>
              <p:sp>
                <p:nvSpPr>
                  <p:cNvPr id="411" name="Google Shape;602;p15"/>
                  <p:cNvSpPr/>
                  <p:nvPr/>
                </p:nvSpPr>
                <p:spPr>
                  <a:xfrm flipV="1">
                    <a:off x="1093680" y="4797720"/>
                    <a:ext cx="216000" cy="2160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412" name="Google Shape;603;p15"/>
                  <p:cNvSpPr/>
                  <p:nvPr/>
                </p:nvSpPr>
                <p:spPr>
                  <a:xfrm flipV="1">
                    <a:off x="1133280" y="4837320"/>
                    <a:ext cx="216000" cy="2160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413" name="Google Shape;604;p15"/>
                  <p:cNvSpPr/>
                  <p:nvPr/>
                </p:nvSpPr>
                <p:spPr>
                  <a:xfrm flipV="1">
                    <a:off x="1173240" y="4877280"/>
                    <a:ext cx="216000" cy="2160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414" name="Google Shape;605;p15"/>
                  <p:cNvSpPr/>
                  <p:nvPr/>
                </p:nvSpPr>
                <p:spPr>
                  <a:xfrm flipV="1">
                    <a:off x="1212840" y="4916880"/>
                    <a:ext cx="216000" cy="2160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415" name="Google Shape;606;p15"/>
                  <p:cNvSpPr/>
                  <p:nvPr/>
                </p:nvSpPr>
                <p:spPr>
                  <a:xfrm flipV="1">
                    <a:off x="1252800" y="4956480"/>
                    <a:ext cx="216000" cy="2160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416" name="Google Shape;607;p15"/>
                <p:cNvSpPr/>
                <p:nvPr/>
              </p:nvSpPr>
              <p:spPr>
                <a:xfrm flipV="1">
                  <a:off x="1063080" y="4758840"/>
                  <a:ext cx="472680" cy="4525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8100000"/>
                </a:gradFill>
                <a:ln w="0">
                  <a:noFill/>
                </a:ln>
              </p:spPr>
              <p:style>
                <a:lnRef idx="0"/>
                <a:fillRef idx="0"/>
                <a:effectRef idx="0"/>
                <a:fontRef idx="minor"/>
              </p:style>
            </p:sp>
          </p:grpSp>
        </p:grpSp>
        <p:grpSp>
          <p:nvGrpSpPr>
            <p:cNvPr id="417" name="Google Shape;608;p15"/>
            <p:cNvGrpSpPr/>
            <p:nvPr/>
          </p:nvGrpSpPr>
          <p:grpSpPr>
            <a:xfrm>
              <a:off x="-2423880" y="2074320"/>
              <a:ext cx="5849280" cy="6143400"/>
              <a:chOff x="-2423880" y="2074320"/>
              <a:chExt cx="5849280" cy="6143400"/>
            </a:xfrm>
          </p:grpSpPr>
          <p:sp>
            <p:nvSpPr>
              <p:cNvPr id="418" name="Google Shape;609;p15"/>
              <p:cNvSpPr/>
              <p:nvPr/>
            </p:nvSpPr>
            <p:spPr>
              <a:xfrm flipV="1" rot="11079000">
                <a:off x="-558360" y="3920400"/>
                <a:ext cx="2779920" cy="240732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6300000"/>
              </a:gradFill>
              <a:ln w="0">
                <a:noFill/>
              </a:ln>
            </p:spPr>
            <p:style>
              <a:lnRef idx="0"/>
              <a:fillRef idx="0"/>
              <a:effectRef idx="0"/>
              <a:fontRef idx="minor"/>
            </p:style>
          </p:sp>
          <p:pic>
            <p:nvPicPr>
              <p:cNvPr id="419" name="Google Shape;610;p15" descr=""/>
              <p:cNvPicPr/>
              <p:nvPr/>
            </p:nvPicPr>
            <p:blipFill>
              <a:blip r:embed="rId2"/>
              <a:srcRect l="0" t="17653" r="0" b="17662"/>
              <a:stretch/>
            </p:blipFill>
            <p:spPr>
              <a:xfrm flipH="1" rot="18279000">
                <a:off x="-1943640" y="3279960"/>
                <a:ext cx="4889160" cy="3731400"/>
              </a:xfrm>
              <a:prstGeom prst="rect">
                <a:avLst/>
              </a:prstGeom>
              <a:ln w="0">
                <a:noFill/>
              </a:ln>
            </p:spPr>
          </p:pic>
        </p:grpSp>
        <p:sp>
          <p:nvSpPr>
            <p:cNvPr id="420" name="Google Shape;611;p15"/>
            <p:cNvSpPr/>
            <p:nvPr/>
          </p:nvSpPr>
          <p:spPr>
            <a:xfrm flipH="1" rot="18900000">
              <a:off x="272880" y="3321720"/>
              <a:ext cx="292500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8106000"/>
            </a:gradFill>
            <a:ln w="0">
              <a:noFill/>
            </a:ln>
          </p:spPr>
          <p:style>
            <a:lnRef idx="0"/>
            <a:fillRef idx="0"/>
            <a:effectRef idx="0"/>
            <a:fontRef idx="minor"/>
          </p:style>
        </p:sp>
        <p:grpSp>
          <p:nvGrpSpPr>
            <p:cNvPr id="421" name="Google Shape;612;p15"/>
            <p:cNvGrpSpPr/>
            <p:nvPr/>
          </p:nvGrpSpPr>
          <p:grpSpPr>
            <a:xfrm>
              <a:off x="1486800" y="4807440"/>
              <a:ext cx="1136520" cy="87480"/>
              <a:chOff x="1486800" y="4807440"/>
              <a:chExt cx="1136520" cy="87480"/>
            </a:xfrm>
          </p:grpSpPr>
          <p:sp>
            <p:nvSpPr>
              <p:cNvPr id="422" name="Google Shape;613;p15"/>
              <p:cNvSpPr/>
              <p:nvPr/>
            </p:nvSpPr>
            <p:spPr>
              <a:xfrm rot="5400000">
                <a:off x="2049120" y="4245120"/>
                <a:ext cx="11880" cy="1136520"/>
              </a:xfrm>
              <a:custGeom>
                <a:avLst/>
                <a:gdLst/>
                <a:ahLst/>
                <a:rect l="l" t="t" r="r" b="b"/>
                <a:pathLst>
                  <a:path w="306" h="27731">
                    <a:moveTo>
                      <a:pt x="1" y="1"/>
                    </a:moveTo>
                    <a:lnTo>
                      <a:pt x="1"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fillRef idx="0"/>
              <a:effectRef idx="0"/>
              <a:fontRef idx="minor"/>
            </p:style>
          </p:sp>
          <p:sp>
            <p:nvSpPr>
              <p:cNvPr id="423" name="Google Shape;614;p15"/>
              <p:cNvSpPr/>
              <p:nvPr/>
            </p:nvSpPr>
            <p:spPr>
              <a:xfrm rot="5400000">
                <a:off x="2049120" y="4320720"/>
                <a:ext cx="11880" cy="1136520"/>
              </a:xfrm>
              <a:custGeom>
                <a:avLst/>
                <a:gdLst/>
                <a:ahLst/>
                <a:rect l="l" t="t" r="r" b="b"/>
                <a:pathLst>
                  <a:path w="305" h="27731">
                    <a:moveTo>
                      <a:pt x="0" y="1"/>
                    </a:moveTo>
                    <a:lnTo>
                      <a:pt x="0" y="27730"/>
                    </a:lnTo>
                    <a:lnTo>
                      <a:pt x="305" y="27730"/>
                    </a:lnTo>
                    <a:lnTo>
                      <a:pt x="305" y="1"/>
                    </a:lnTo>
                    <a:close/>
                  </a:path>
                </a:pathLst>
              </a:custGeom>
              <a:gradFill rotWithShape="0">
                <a:gsLst>
                  <a:gs pos="0">
                    <a:srgbClr val="9900ff">
                      <a:alpha val="47058"/>
                    </a:srgbClr>
                  </a:gs>
                  <a:gs pos="100000">
                    <a:srgbClr val="ffffff">
                      <a:alpha val="47058"/>
                    </a:srgbClr>
                  </a:gs>
                </a:gsLst>
                <a:path path="circle">
                  <a:fillToRect l="50000" t="50000" r="50000" b="50000"/>
                </a:path>
              </a:gradFill>
              <a:ln w="0">
                <a:noFill/>
              </a:ln>
            </p:spPr>
            <p:style>
              <a:lnRef idx="0"/>
              <a:fillRef idx="0"/>
              <a:effectRef idx="0"/>
              <a:fontRef idx="minor"/>
            </p:style>
          </p:sp>
        </p:grpSp>
      </p:grpSp>
      <p:sp>
        <p:nvSpPr>
          <p:cNvPr id="4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fr-FR" sz="4400" spc="-1" strike="noStrike">
                <a:latin typeface="Arial"/>
              </a:rPr>
              <a:t>Cliquez </a:t>
            </a:r>
            <a:r>
              <a:rPr b="0" lang="fr-FR" sz="4400" spc="-1" strike="noStrike">
                <a:latin typeface="Arial"/>
              </a:rPr>
              <a:t>pour éditer </a:t>
            </a:r>
            <a:r>
              <a:rPr b="0" lang="fr-FR" sz="4400" spc="-1" strike="noStrike">
                <a:latin typeface="Arial"/>
              </a:rPr>
              <a:t>le format </a:t>
            </a:r>
            <a:r>
              <a:rPr b="0" lang="fr-FR" sz="4400" spc="-1" strike="noStrike">
                <a:latin typeface="Arial"/>
              </a:rPr>
              <a:t>du texte-</a:t>
            </a:r>
            <a:r>
              <a:rPr b="0" lang="fr-FR" sz="4400" spc="-1" strike="noStrike">
                <a:latin typeface="Arial"/>
              </a:rPr>
              <a:t>titre</a:t>
            </a:r>
            <a:endParaRPr b="0" lang="fr-FR" sz="4400" spc="-1" strike="noStrike">
              <a:latin typeface="Arial"/>
            </a:endParaRPr>
          </a:p>
        </p:txBody>
      </p:sp>
      <p:sp>
        <p:nvSpPr>
          <p:cNvPr id="42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fr-FR" sz="4400" spc="-1" strike="noStrike">
                <a:latin typeface="Arial"/>
              </a:rPr>
              <a:t>Cliquez pour </a:t>
            </a:r>
            <a:r>
              <a:rPr b="0" lang="fr-FR" sz="4400" spc="-1" strike="noStrike">
                <a:latin typeface="Arial"/>
              </a:rPr>
              <a:t>éditer le </a:t>
            </a:r>
            <a:r>
              <a:rPr b="0" lang="fr-FR" sz="4400" spc="-1" strike="noStrike">
                <a:latin typeface="Arial"/>
              </a:rPr>
              <a:t>format du </a:t>
            </a:r>
            <a:r>
              <a:rPr b="0" lang="fr-FR" sz="4400" spc="-1" strike="noStrike">
                <a:latin typeface="Arial"/>
              </a:rPr>
              <a:t>texte-titre</a:t>
            </a:r>
            <a:endParaRPr b="0" lang="fr-FR" sz="4400" spc="-1" strike="noStrike">
              <a:latin typeface="Arial"/>
            </a:endParaRPr>
          </a:p>
        </p:txBody>
      </p:sp>
      <p:sp>
        <p:nvSpPr>
          <p:cNvPr id="46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fr-FR" sz="4400" spc="-1" strike="noStrike">
                <a:latin typeface="Arial"/>
              </a:rPr>
              <a:t>Cliquez pour éditer le </a:t>
            </a:r>
            <a:r>
              <a:rPr b="0" lang="fr-FR" sz="4400" spc="-1" strike="noStrike">
                <a:latin typeface="Arial"/>
              </a:rPr>
              <a:t>format du texte-titre</a:t>
            </a:r>
            <a:endParaRPr b="0" lang="fr-FR" sz="4400" spc="-1" strike="noStrike">
              <a:latin typeface="Arial"/>
            </a:endParaRPr>
          </a:p>
        </p:txBody>
      </p:sp>
      <p:sp>
        <p:nvSpPr>
          <p:cNvPr id="50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grpSp>
        <p:nvGrpSpPr>
          <p:cNvPr id="538" name="Google Shape;252;p6"/>
          <p:cNvGrpSpPr/>
          <p:nvPr/>
        </p:nvGrpSpPr>
        <p:grpSpPr>
          <a:xfrm>
            <a:off x="-2151000" y="-1920240"/>
            <a:ext cx="4718160" cy="4718160"/>
            <a:chOff x="-2151000" y="-1920240"/>
            <a:chExt cx="4718160" cy="4718160"/>
          </a:xfrm>
        </p:grpSpPr>
        <p:sp>
          <p:nvSpPr>
            <p:cNvPr id="539" name="Google Shape;253;p6"/>
            <p:cNvSpPr/>
            <p:nvPr/>
          </p:nvSpPr>
          <p:spPr>
            <a:xfrm rot="9900000">
              <a:off x="-612720" y="-523080"/>
              <a:ext cx="2151720" cy="186336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0700000"/>
            </a:gradFill>
            <a:ln w="0">
              <a:noFill/>
            </a:ln>
          </p:spPr>
          <p:style>
            <a:lnRef idx="0"/>
            <a:fillRef idx="0"/>
            <a:effectRef idx="0"/>
            <a:fontRef idx="minor"/>
          </p:style>
        </p:sp>
        <p:pic>
          <p:nvPicPr>
            <p:cNvPr id="540" name="Google Shape;254;p6" descr=""/>
            <p:cNvPicPr/>
            <p:nvPr/>
          </p:nvPicPr>
          <p:blipFill>
            <a:blip r:embed="rId2"/>
            <a:srcRect l="0" t="17653" r="0" b="17662"/>
            <a:stretch/>
          </p:blipFill>
          <p:spPr>
            <a:xfrm rot="13500000">
              <a:off x="-1683720" y="-1005120"/>
              <a:ext cx="3784320" cy="2888280"/>
            </a:xfrm>
            <a:prstGeom prst="rect">
              <a:avLst/>
            </a:prstGeom>
            <a:ln w="0">
              <a:noFill/>
            </a:ln>
          </p:spPr>
        </p:pic>
      </p:grpSp>
      <p:grpSp>
        <p:nvGrpSpPr>
          <p:cNvPr id="541" name="Google Shape;256;p6"/>
          <p:cNvGrpSpPr/>
          <p:nvPr/>
        </p:nvGrpSpPr>
        <p:grpSpPr>
          <a:xfrm>
            <a:off x="8107200" y="-844560"/>
            <a:ext cx="1789560" cy="2766600"/>
            <a:chOff x="8107200" y="-844560"/>
            <a:chExt cx="1789560" cy="2766600"/>
          </a:xfrm>
        </p:grpSpPr>
        <p:grpSp>
          <p:nvGrpSpPr>
            <p:cNvPr id="542" name="Google Shape;257;p6"/>
            <p:cNvGrpSpPr/>
            <p:nvPr/>
          </p:nvGrpSpPr>
          <p:grpSpPr>
            <a:xfrm>
              <a:off x="8642880" y="-844560"/>
              <a:ext cx="1213200" cy="2454840"/>
              <a:chOff x="8642880" y="-844560"/>
              <a:chExt cx="1213200" cy="2454840"/>
            </a:xfrm>
          </p:grpSpPr>
          <p:sp>
            <p:nvSpPr>
              <p:cNvPr id="543" name="Google Shape;258;p6"/>
              <p:cNvSpPr/>
              <p:nvPr/>
            </p:nvSpPr>
            <p:spPr>
              <a:xfrm>
                <a:off x="8812440" y="-843840"/>
                <a:ext cx="1043640" cy="245412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fillRef idx="0"/>
              <a:effectRef idx="0"/>
              <a:fontRef idx="minor"/>
            </p:style>
          </p:sp>
          <p:sp>
            <p:nvSpPr>
              <p:cNvPr id="544" name="Google Shape;259;p6"/>
              <p:cNvSpPr/>
              <p:nvPr/>
            </p:nvSpPr>
            <p:spPr>
              <a:xfrm>
                <a:off x="8642880" y="-844560"/>
                <a:ext cx="1043640" cy="245412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22000">
                    <a:srgbClr val="f5f8ff"/>
                  </a:gs>
                  <a:gs pos="100000">
                    <a:srgbClr val="eb9109"/>
                  </a:gs>
                </a:gsLst>
                <a:lin ang="0"/>
              </a:gradFill>
              <a:ln w="0">
                <a:noFill/>
              </a:ln>
            </p:spPr>
            <p:style>
              <a:lnRef idx="0"/>
              <a:fillRef idx="0"/>
              <a:effectRef idx="0"/>
              <a:fontRef idx="minor"/>
            </p:style>
          </p:sp>
        </p:grpSp>
        <p:grpSp>
          <p:nvGrpSpPr>
            <p:cNvPr id="545" name="Google Shape;260;p6"/>
            <p:cNvGrpSpPr/>
            <p:nvPr/>
          </p:nvGrpSpPr>
          <p:grpSpPr>
            <a:xfrm>
              <a:off x="8200800" y="-260640"/>
              <a:ext cx="864000" cy="590400"/>
              <a:chOff x="8200800" y="-260640"/>
              <a:chExt cx="864000" cy="590400"/>
            </a:xfrm>
          </p:grpSpPr>
          <p:grpSp>
            <p:nvGrpSpPr>
              <p:cNvPr id="546" name="Google Shape;261;p6"/>
              <p:cNvGrpSpPr/>
              <p:nvPr/>
            </p:nvGrpSpPr>
            <p:grpSpPr>
              <a:xfrm>
                <a:off x="8474040" y="-260640"/>
                <a:ext cx="590760" cy="590400"/>
                <a:chOff x="8474040" y="-260640"/>
                <a:chExt cx="590760" cy="590400"/>
              </a:xfrm>
            </p:grpSpPr>
            <p:sp>
              <p:nvSpPr>
                <p:cNvPr id="547" name="Google Shape;262;p6"/>
                <p:cNvSpPr/>
                <p:nvPr/>
              </p:nvSpPr>
              <p:spPr>
                <a:xfrm rot="13500000">
                  <a:off x="8555760" y="-169560"/>
                  <a:ext cx="426600" cy="40860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548" name="Google Shape;263;p6"/>
                <p:cNvGrpSpPr/>
                <p:nvPr/>
              </p:nvGrpSpPr>
              <p:grpSpPr>
                <a:xfrm>
                  <a:off x="8530920" y="-70560"/>
                  <a:ext cx="478800" cy="275400"/>
                  <a:chOff x="8530920" y="-70560"/>
                  <a:chExt cx="478800" cy="275400"/>
                </a:xfrm>
              </p:grpSpPr>
              <p:sp>
                <p:nvSpPr>
                  <p:cNvPr id="549" name="Google Shape;264;p6"/>
                  <p:cNvSpPr/>
                  <p:nvPr/>
                </p:nvSpPr>
                <p:spPr>
                  <a:xfrm rot="13500000">
                    <a:off x="8774280" y="-30240"/>
                    <a:ext cx="194760" cy="19476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50" name="Google Shape;265;p6"/>
                  <p:cNvSpPr/>
                  <p:nvPr/>
                </p:nvSpPr>
                <p:spPr>
                  <a:xfrm rot="13500000">
                    <a:off x="8723520" y="-30240"/>
                    <a:ext cx="194760" cy="19476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51" name="Google Shape;266;p6"/>
                  <p:cNvSpPr/>
                  <p:nvPr/>
                </p:nvSpPr>
                <p:spPr>
                  <a:xfrm rot="13500000">
                    <a:off x="8672400" y="-30240"/>
                    <a:ext cx="194760" cy="19476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52" name="Google Shape;267;p6"/>
                  <p:cNvSpPr/>
                  <p:nvPr/>
                </p:nvSpPr>
                <p:spPr>
                  <a:xfrm rot="13500000">
                    <a:off x="8622000" y="-30240"/>
                    <a:ext cx="194760" cy="19476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53" name="Google Shape;268;p6"/>
                  <p:cNvSpPr/>
                  <p:nvPr/>
                </p:nvSpPr>
                <p:spPr>
                  <a:xfrm rot="13500000">
                    <a:off x="8571240" y="-30240"/>
                    <a:ext cx="194760" cy="19476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554" name="Google Shape;269;p6"/>
              <p:cNvSpPr/>
              <p:nvPr/>
            </p:nvSpPr>
            <p:spPr>
              <a:xfrm rot="8100000">
                <a:off x="8254440" y="-86760"/>
                <a:ext cx="401040" cy="31824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ff9900">
                      <a:alpha val="41176"/>
                    </a:srgbClr>
                  </a:gs>
                  <a:gs pos="100000">
                    <a:srgbClr val="ffffff">
                      <a:alpha val="0"/>
                    </a:srgbClr>
                  </a:gs>
                </a:gsLst>
                <a:lin ang="0"/>
              </a:gradFill>
              <a:ln w="0">
                <a:noFill/>
              </a:ln>
            </p:spPr>
            <p:style>
              <a:lnRef idx="0"/>
              <a:fillRef idx="0"/>
              <a:effectRef idx="0"/>
              <a:fontRef idx="minor"/>
            </p:style>
          </p:sp>
        </p:grpSp>
        <p:grpSp>
          <p:nvGrpSpPr>
            <p:cNvPr id="555" name="Google Shape;270;p6"/>
            <p:cNvGrpSpPr/>
            <p:nvPr/>
          </p:nvGrpSpPr>
          <p:grpSpPr>
            <a:xfrm>
              <a:off x="8602920" y="252360"/>
              <a:ext cx="1293840" cy="1669680"/>
              <a:chOff x="8602920" y="252360"/>
              <a:chExt cx="1293840" cy="1669680"/>
            </a:xfrm>
          </p:grpSpPr>
          <p:sp>
            <p:nvSpPr>
              <p:cNvPr id="556" name="Google Shape;271;p6"/>
              <p:cNvSpPr/>
              <p:nvPr/>
            </p:nvSpPr>
            <p:spPr>
              <a:xfrm rot="2700000">
                <a:off x="8748720" y="402120"/>
                <a:ext cx="718920" cy="71136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ffffff">
                      <a:alpha val="47058"/>
                    </a:srgbClr>
                  </a:gs>
                  <a:gs pos="100000">
                    <a:srgbClr val="0c0a9e">
                      <a:alpha val="47058"/>
                    </a:srgbClr>
                  </a:gs>
                </a:gsLst>
                <a:lin ang="0"/>
              </a:gradFill>
              <a:ln w="0">
                <a:noFill/>
              </a:ln>
            </p:spPr>
            <p:style>
              <a:lnRef idx="0"/>
              <a:fillRef idx="0"/>
              <a:effectRef idx="0"/>
              <a:fontRef idx="minor"/>
            </p:style>
          </p:sp>
          <p:sp>
            <p:nvSpPr>
              <p:cNvPr id="557" name="Google Shape;272;p6"/>
              <p:cNvSpPr/>
              <p:nvPr/>
            </p:nvSpPr>
            <p:spPr>
              <a:xfrm rot="2700000">
                <a:off x="8843040" y="630000"/>
                <a:ext cx="718920" cy="71136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ffffff">
                      <a:alpha val="47058"/>
                    </a:srgbClr>
                  </a:gs>
                  <a:gs pos="100000">
                    <a:srgbClr val="0c0a9e">
                      <a:alpha val="47058"/>
                    </a:srgbClr>
                  </a:gs>
                </a:gsLst>
                <a:lin ang="0"/>
              </a:gradFill>
              <a:ln w="0">
                <a:noFill/>
              </a:ln>
            </p:spPr>
            <p:style>
              <a:lnRef idx="0"/>
              <a:fillRef idx="0"/>
              <a:effectRef idx="0"/>
              <a:fontRef idx="minor"/>
            </p:style>
          </p:sp>
          <p:sp>
            <p:nvSpPr>
              <p:cNvPr id="558" name="Google Shape;273;p6"/>
              <p:cNvSpPr/>
              <p:nvPr/>
            </p:nvSpPr>
            <p:spPr>
              <a:xfrm rot="2700000">
                <a:off x="8937360" y="832320"/>
                <a:ext cx="718920" cy="71136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ffffff">
                      <a:alpha val="47058"/>
                    </a:srgbClr>
                  </a:gs>
                  <a:gs pos="100000">
                    <a:srgbClr val="0c0a9e">
                      <a:alpha val="47058"/>
                    </a:srgbClr>
                  </a:gs>
                </a:gsLst>
                <a:lin ang="0"/>
              </a:gradFill>
              <a:ln w="0">
                <a:noFill/>
              </a:ln>
            </p:spPr>
            <p:style>
              <a:lnRef idx="0"/>
              <a:fillRef idx="0"/>
              <a:effectRef idx="0"/>
              <a:fontRef idx="minor"/>
            </p:style>
          </p:sp>
          <p:sp>
            <p:nvSpPr>
              <p:cNvPr id="559" name="Google Shape;274;p6"/>
              <p:cNvSpPr/>
              <p:nvPr/>
            </p:nvSpPr>
            <p:spPr>
              <a:xfrm rot="2700000">
                <a:off x="9031320" y="1060560"/>
                <a:ext cx="718920" cy="71136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ffffff">
                      <a:alpha val="47058"/>
                    </a:srgbClr>
                  </a:gs>
                  <a:gs pos="100000">
                    <a:srgbClr val="0c0a9e">
                      <a:alpha val="47058"/>
                    </a:srgbClr>
                  </a:gs>
                </a:gsLst>
                <a:lin ang="0"/>
              </a:gradFill>
              <a:ln w="0">
                <a:noFill/>
              </a:ln>
            </p:spPr>
            <p:style>
              <a:lnRef idx="0"/>
              <a:fillRef idx="0"/>
              <a:effectRef idx="0"/>
              <a:fontRef idx="minor"/>
            </p:style>
          </p:sp>
        </p:grpSp>
        <p:grpSp>
          <p:nvGrpSpPr>
            <p:cNvPr id="560" name="Google Shape;275;p6"/>
            <p:cNvGrpSpPr/>
            <p:nvPr/>
          </p:nvGrpSpPr>
          <p:grpSpPr>
            <a:xfrm>
              <a:off x="8107200" y="158760"/>
              <a:ext cx="864000" cy="590400"/>
              <a:chOff x="8107200" y="158760"/>
              <a:chExt cx="864000" cy="590400"/>
            </a:xfrm>
          </p:grpSpPr>
          <p:grpSp>
            <p:nvGrpSpPr>
              <p:cNvPr id="561" name="Google Shape;276;p6"/>
              <p:cNvGrpSpPr/>
              <p:nvPr/>
            </p:nvGrpSpPr>
            <p:grpSpPr>
              <a:xfrm>
                <a:off x="8380440" y="158760"/>
                <a:ext cx="590760" cy="590400"/>
                <a:chOff x="8380440" y="158760"/>
                <a:chExt cx="590760" cy="590400"/>
              </a:xfrm>
            </p:grpSpPr>
            <p:sp>
              <p:nvSpPr>
                <p:cNvPr id="562" name="Google Shape;277;p6"/>
                <p:cNvSpPr/>
                <p:nvPr/>
              </p:nvSpPr>
              <p:spPr>
                <a:xfrm rot="13500000">
                  <a:off x="8462160" y="249480"/>
                  <a:ext cx="426600" cy="40860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563" name="Google Shape;278;p6"/>
                <p:cNvGrpSpPr/>
                <p:nvPr/>
              </p:nvGrpSpPr>
              <p:grpSpPr>
                <a:xfrm>
                  <a:off x="8437320" y="348480"/>
                  <a:ext cx="478800" cy="275760"/>
                  <a:chOff x="8437320" y="348480"/>
                  <a:chExt cx="478800" cy="275760"/>
                </a:xfrm>
              </p:grpSpPr>
              <p:sp>
                <p:nvSpPr>
                  <p:cNvPr id="564" name="Google Shape;279;p6"/>
                  <p:cNvSpPr/>
                  <p:nvPr/>
                </p:nvSpPr>
                <p:spPr>
                  <a:xfrm rot="13500000">
                    <a:off x="8680680" y="388800"/>
                    <a:ext cx="194760" cy="19476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65" name="Google Shape;280;p6"/>
                  <p:cNvSpPr/>
                  <p:nvPr/>
                </p:nvSpPr>
                <p:spPr>
                  <a:xfrm rot="13500000">
                    <a:off x="8629920" y="388440"/>
                    <a:ext cx="194760" cy="19476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66" name="Google Shape;281;p6"/>
                  <p:cNvSpPr/>
                  <p:nvPr/>
                </p:nvSpPr>
                <p:spPr>
                  <a:xfrm rot="13500000">
                    <a:off x="8578800" y="388800"/>
                    <a:ext cx="194760" cy="19476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67" name="Google Shape;282;p6"/>
                  <p:cNvSpPr/>
                  <p:nvPr/>
                </p:nvSpPr>
                <p:spPr>
                  <a:xfrm rot="13500000">
                    <a:off x="8528400" y="388800"/>
                    <a:ext cx="194760" cy="19476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68" name="Google Shape;283;p6"/>
                  <p:cNvSpPr/>
                  <p:nvPr/>
                </p:nvSpPr>
                <p:spPr>
                  <a:xfrm rot="13500000">
                    <a:off x="8477640" y="388440"/>
                    <a:ext cx="194760" cy="19476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569" name="Google Shape;284;p6"/>
              <p:cNvSpPr/>
              <p:nvPr/>
            </p:nvSpPr>
            <p:spPr>
              <a:xfrm rot="8100000">
                <a:off x="8160840" y="332280"/>
                <a:ext cx="401040" cy="31824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570" name="Google Shape;285;p6"/>
            <p:cNvGrpSpPr/>
            <p:nvPr/>
          </p:nvGrpSpPr>
          <p:grpSpPr>
            <a:xfrm>
              <a:off x="8730360" y="88920"/>
              <a:ext cx="864000" cy="590400"/>
              <a:chOff x="8730360" y="88920"/>
              <a:chExt cx="864000" cy="590400"/>
            </a:xfrm>
          </p:grpSpPr>
          <p:grpSp>
            <p:nvGrpSpPr>
              <p:cNvPr id="571" name="Google Shape;286;p6"/>
              <p:cNvGrpSpPr/>
              <p:nvPr/>
            </p:nvGrpSpPr>
            <p:grpSpPr>
              <a:xfrm>
                <a:off x="9003600" y="88920"/>
                <a:ext cx="590760" cy="590400"/>
                <a:chOff x="9003600" y="88920"/>
                <a:chExt cx="590760" cy="590400"/>
              </a:xfrm>
            </p:grpSpPr>
            <p:sp>
              <p:nvSpPr>
                <p:cNvPr id="572" name="Google Shape;287;p6"/>
                <p:cNvSpPr/>
                <p:nvPr/>
              </p:nvSpPr>
              <p:spPr>
                <a:xfrm rot="13500000">
                  <a:off x="9085320" y="179640"/>
                  <a:ext cx="426600" cy="40860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573" name="Google Shape;288;p6"/>
                <p:cNvGrpSpPr/>
                <p:nvPr/>
              </p:nvGrpSpPr>
              <p:grpSpPr>
                <a:xfrm>
                  <a:off x="9060480" y="278640"/>
                  <a:ext cx="478800" cy="275760"/>
                  <a:chOff x="9060480" y="278640"/>
                  <a:chExt cx="478800" cy="275760"/>
                </a:xfrm>
              </p:grpSpPr>
              <p:sp>
                <p:nvSpPr>
                  <p:cNvPr id="574" name="Google Shape;289;p6"/>
                  <p:cNvSpPr/>
                  <p:nvPr/>
                </p:nvSpPr>
                <p:spPr>
                  <a:xfrm rot="13500000">
                    <a:off x="9303840" y="318960"/>
                    <a:ext cx="194760" cy="19476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75" name="Google Shape;290;p6"/>
                  <p:cNvSpPr/>
                  <p:nvPr/>
                </p:nvSpPr>
                <p:spPr>
                  <a:xfrm rot="13500000">
                    <a:off x="9253080" y="318600"/>
                    <a:ext cx="194760" cy="19476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76" name="Google Shape;291;p6"/>
                  <p:cNvSpPr/>
                  <p:nvPr/>
                </p:nvSpPr>
                <p:spPr>
                  <a:xfrm rot="13500000">
                    <a:off x="9201960" y="318960"/>
                    <a:ext cx="194760" cy="19476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77" name="Google Shape;292;p6"/>
                  <p:cNvSpPr/>
                  <p:nvPr/>
                </p:nvSpPr>
                <p:spPr>
                  <a:xfrm rot="13500000">
                    <a:off x="9151560" y="318960"/>
                    <a:ext cx="194760" cy="19476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78" name="Google Shape;293;p6"/>
                  <p:cNvSpPr/>
                  <p:nvPr/>
                </p:nvSpPr>
                <p:spPr>
                  <a:xfrm rot="13500000">
                    <a:off x="9100800" y="318600"/>
                    <a:ext cx="194760" cy="19476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579" name="Google Shape;294;p6"/>
              <p:cNvSpPr/>
              <p:nvPr/>
            </p:nvSpPr>
            <p:spPr>
              <a:xfrm rot="8100000">
                <a:off x="8784000" y="262440"/>
                <a:ext cx="401040" cy="31824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grpSp>
        <p:nvGrpSpPr>
          <p:cNvPr id="580" name="Google Shape;295;p6"/>
          <p:cNvGrpSpPr/>
          <p:nvPr/>
        </p:nvGrpSpPr>
        <p:grpSpPr>
          <a:xfrm>
            <a:off x="-1499040" y="3182040"/>
            <a:ext cx="4558320" cy="3357360"/>
            <a:chOff x="-1499040" y="3182040"/>
            <a:chExt cx="4558320" cy="3357360"/>
          </a:xfrm>
        </p:grpSpPr>
        <p:grpSp>
          <p:nvGrpSpPr>
            <p:cNvPr id="581" name="Google Shape;296;p6"/>
            <p:cNvGrpSpPr/>
            <p:nvPr/>
          </p:nvGrpSpPr>
          <p:grpSpPr>
            <a:xfrm>
              <a:off x="-549720" y="3562200"/>
              <a:ext cx="1471320" cy="2977200"/>
              <a:chOff x="-549720" y="3562200"/>
              <a:chExt cx="1471320" cy="2977200"/>
            </a:xfrm>
          </p:grpSpPr>
          <p:sp>
            <p:nvSpPr>
              <p:cNvPr id="582" name="Google Shape;297;p6"/>
              <p:cNvSpPr/>
              <p:nvPr/>
            </p:nvSpPr>
            <p:spPr>
              <a:xfrm rot="10800000">
                <a:off x="-549360" y="3562200"/>
                <a:ext cx="1265760" cy="297648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fillRef idx="0"/>
              <a:effectRef idx="0"/>
              <a:fontRef idx="minor"/>
            </p:style>
          </p:sp>
          <p:sp>
            <p:nvSpPr>
              <p:cNvPr id="583" name="Google Shape;298;p6"/>
              <p:cNvSpPr/>
              <p:nvPr/>
            </p:nvSpPr>
            <p:spPr>
              <a:xfrm rot="10800000">
                <a:off x="-343800" y="3562920"/>
                <a:ext cx="1265760" cy="297648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fillRef idx="0"/>
              <a:effectRef idx="0"/>
              <a:fontRef idx="minor"/>
            </p:style>
          </p:sp>
        </p:grpSp>
        <p:grpSp>
          <p:nvGrpSpPr>
            <p:cNvPr id="584" name="Google Shape;299;p6"/>
            <p:cNvGrpSpPr/>
            <p:nvPr/>
          </p:nvGrpSpPr>
          <p:grpSpPr>
            <a:xfrm>
              <a:off x="409680" y="5115960"/>
              <a:ext cx="1047600" cy="716760"/>
              <a:chOff x="409680" y="5115960"/>
              <a:chExt cx="1047600" cy="716760"/>
            </a:xfrm>
          </p:grpSpPr>
          <p:grpSp>
            <p:nvGrpSpPr>
              <p:cNvPr id="585" name="Google Shape;300;p6"/>
              <p:cNvGrpSpPr/>
              <p:nvPr/>
            </p:nvGrpSpPr>
            <p:grpSpPr>
              <a:xfrm>
                <a:off x="409680" y="5115960"/>
                <a:ext cx="716760" cy="716760"/>
                <a:chOff x="409680" y="5115960"/>
                <a:chExt cx="716760" cy="716760"/>
              </a:xfrm>
            </p:grpSpPr>
            <p:sp>
              <p:nvSpPr>
                <p:cNvPr id="586" name="Google Shape;301;p6"/>
                <p:cNvSpPr/>
                <p:nvPr/>
              </p:nvSpPr>
              <p:spPr>
                <a:xfrm rot="2700000">
                  <a:off x="509040" y="5226120"/>
                  <a:ext cx="517680" cy="4957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587" name="Google Shape;302;p6"/>
                <p:cNvGrpSpPr/>
                <p:nvPr/>
              </p:nvGrpSpPr>
              <p:grpSpPr>
                <a:xfrm>
                  <a:off x="476280" y="5267520"/>
                  <a:ext cx="581040" cy="334440"/>
                  <a:chOff x="476280" y="5267520"/>
                  <a:chExt cx="581040" cy="334440"/>
                </a:xfrm>
              </p:grpSpPr>
              <p:sp>
                <p:nvSpPr>
                  <p:cNvPr id="588" name="Google Shape;303;p6"/>
                  <p:cNvSpPr/>
                  <p:nvPr/>
                </p:nvSpPr>
                <p:spPr>
                  <a:xfrm rot="2700000">
                    <a:off x="525240" y="5316480"/>
                    <a:ext cx="236520" cy="2365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89" name="Google Shape;304;p6"/>
                  <p:cNvSpPr/>
                  <p:nvPr/>
                </p:nvSpPr>
                <p:spPr>
                  <a:xfrm rot="2700000">
                    <a:off x="586800" y="5316480"/>
                    <a:ext cx="236520" cy="2365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90" name="Google Shape;305;p6"/>
                  <p:cNvSpPr/>
                  <p:nvPr/>
                </p:nvSpPr>
                <p:spPr>
                  <a:xfrm rot="2700000">
                    <a:off x="648720" y="5316480"/>
                    <a:ext cx="236520" cy="2365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91" name="Google Shape;306;p6"/>
                  <p:cNvSpPr/>
                  <p:nvPr/>
                </p:nvSpPr>
                <p:spPr>
                  <a:xfrm rot="2700000">
                    <a:off x="709920" y="5316480"/>
                    <a:ext cx="236520" cy="2365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592" name="Google Shape;307;p6"/>
                  <p:cNvSpPr/>
                  <p:nvPr/>
                </p:nvSpPr>
                <p:spPr>
                  <a:xfrm rot="2700000">
                    <a:off x="771480" y="5316480"/>
                    <a:ext cx="236520" cy="2365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593" name="Google Shape;308;p6"/>
              <p:cNvSpPr/>
              <p:nvPr/>
            </p:nvSpPr>
            <p:spPr>
              <a:xfrm rot="18900000">
                <a:off x="905400" y="5235120"/>
                <a:ext cx="486360" cy="38628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594" name="Google Shape;309;p6"/>
            <p:cNvGrpSpPr/>
            <p:nvPr/>
          </p:nvGrpSpPr>
          <p:grpSpPr>
            <a:xfrm>
              <a:off x="-492840" y="3182040"/>
              <a:ext cx="1569240" cy="2025720"/>
              <a:chOff x="-492840" y="3182040"/>
              <a:chExt cx="1569240" cy="2025720"/>
            </a:xfrm>
          </p:grpSpPr>
          <p:sp>
            <p:nvSpPr>
              <p:cNvPr id="595" name="Google Shape;310;p6"/>
              <p:cNvSpPr/>
              <p:nvPr/>
            </p:nvSpPr>
            <p:spPr>
              <a:xfrm rot="2700000">
                <a:off x="-315360" y="3363840"/>
                <a:ext cx="872280" cy="86292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3500000"/>
              </a:gradFill>
              <a:ln w="0">
                <a:noFill/>
              </a:ln>
            </p:spPr>
            <p:style>
              <a:lnRef idx="0"/>
              <a:fillRef idx="0"/>
              <a:effectRef idx="0"/>
              <a:fontRef idx="minor"/>
            </p:style>
          </p:sp>
          <p:sp>
            <p:nvSpPr>
              <p:cNvPr id="596" name="Google Shape;311;p6"/>
              <p:cNvSpPr/>
              <p:nvPr/>
            </p:nvSpPr>
            <p:spPr>
              <a:xfrm rot="2700000">
                <a:off x="-201240" y="3640320"/>
                <a:ext cx="872280" cy="86292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3500000"/>
              </a:gradFill>
              <a:ln w="0">
                <a:noFill/>
              </a:ln>
            </p:spPr>
            <p:style>
              <a:lnRef idx="0"/>
              <a:fillRef idx="0"/>
              <a:effectRef idx="0"/>
              <a:fontRef idx="minor"/>
            </p:style>
          </p:sp>
          <p:sp>
            <p:nvSpPr>
              <p:cNvPr id="597" name="Google Shape;312;p6"/>
              <p:cNvSpPr/>
              <p:nvPr/>
            </p:nvSpPr>
            <p:spPr>
              <a:xfrm rot="2700000">
                <a:off x="-86760" y="3886200"/>
                <a:ext cx="872280" cy="86292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3500000"/>
              </a:gradFill>
              <a:ln w="0">
                <a:noFill/>
              </a:ln>
            </p:spPr>
            <p:style>
              <a:lnRef idx="0"/>
              <a:fillRef idx="0"/>
              <a:effectRef idx="0"/>
              <a:fontRef idx="minor"/>
            </p:style>
          </p:sp>
          <p:sp>
            <p:nvSpPr>
              <p:cNvPr id="598" name="Google Shape;313;p6"/>
              <p:cNvSpPr/>
              <p:nvPr/>
            </p:nvSpPr>
            <p:spPr>
              <a:xfrm rot="2700000">
                <a:off x="26640" y="4162680"/>
                <a:ext cx="872280" cy="86292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3500000"/>
              </a:gradFill>
              <a:ln w="0">
                <a:noFill/>
              </a:ln>
            </p:spPr>
            <p:style>
              <a:lnRef idx="0"/>
              <a:fillRef idx="0"/>
              <a:effectRef idx="0"/>
              <a:fontRef idx="minor"/>
            </p:style>
          </p:sp>
        </p:grpSp>
        <p:grpSp>
          <p:nvGrpSpPr>
            <p:cNvPr id="599" name="Google Shape;314;p6"/>
            <p:cNvGrpSpPr/>
            <p:nvPr/>
          </p:nvGrpSpPr>
          <p:grpSpPr>
            <a:xfrm>
              <a:off x="523080" y="4606920"/>
              <a:ext cx="1047600" cy="716760"/>
              <a:chOff x="523080" y="4606920"/>
              <a:chExt cx="1047600" cy="716760"/>
            </a:xfrm>
          </p:grpSpPr>
          <p:grpSp>
            <p:nvGrpSpPr>
              <p:cNvPr id="600" name="Google Shape;315;p6"/>
              <p:cNvGrpSpPr/>
              <p:nvPr/>
            </p:nvGrpSpPr>
            <p:grpSpPr>
              <a:xfrm>
                <a:off x="523080" y="4606920"/>
                <a:ext cx="716760" cy="716760"/>
                <a:chOff x="523080" y="4606920"/>
                <a:chExt cx="716760" cy="716760"/>
              </a:xfrm>
            </p:grpSpPr>
            <p:sp>
              <p:nvSpPr>
                <p:cNvPr id="601" name="Google Shape;316;p6"/>
                <p:cNvSpPr/>
                <p:nvPr/>
              </p:nvSpPr>
              <p:spPr>
                <a:xfrm rot="2700000">
                  <a:off x="622440" y="4717080"/>
                  <a:ext cx="517680" cy="4957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602" name="Google Shape;317;p6"/>
                <p:cNvGrpSpPr/>
                <p:nvPr/>
              </p:nvGrpSpPr>
              <p:grpSpPr>
                <a:xfrm>
                  <a:off x="590040" y="4758480"/>
                  <a:ext cx="581040" cy="334440"/>
                  <a:chOff x="590040" y="4758480"/>
                  <a:chExt cx="581040" cy="334440"/>
                </a:xfrm>
              </p:grpSpPr>
              <p:sp>
                <p:nvSpPr>
                  <p:cNvPr id="603" name="Google Shape;318;p6"/>
                  <p:cNvSpPr/>
                  <p:nvPr/>
                </p:nvSpPr>
                <p:spPr>
                  <a:xfrm rot="2700000">
                    <a:off x="639000" y="4807440"/>
                    <a:ext cx="236520" cy="2365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04" name="Google Shape;319;p6"/>
                  <p:cNvSpPr/>
                  <p:nvPr/>
                </p:nvSpPr>
                <p:spPr>
                  <a:xfrm rot="2700000">
                    <a:off x="700560" y="4807440"/>
                    <a:ext cx="236520" cy="2365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05" name="Google Shape;320;p6"/>
                  <p:cNvSpPr/>
                  <p:nvPr/>
                </p:nvSpPr>
                <p:spPr>
                  <a:xfrm rot="2700000">
                    <a:off x="762120" y="4807440"/>
                    <a:ext cx="236520" cy="2365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06" name="Google Shape;321;p6"/>
                  <p:cNvSpPr/>
                  <p:nvPr/>
                </p:nvSpPr>
                <p:spPr>
                  <a:xfrm rot="2700000">
                    <a:off x="823680" y="4807440"/>
                    <a:ext cx="236520" cy="2365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07" name="Google Shape;322;p6"/>
                  <p:cNvSpPr/>
                  <p:nvPr/>
                </p:nvSpPr>
                <p:spPr>
                  <a:xfrm rot="2700000">
                    <a:off x="885240" y="4807440"/>
                    <a:ext cx="236520" cy="2365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608" name="Google Shape;323;p6"/>
              <p:cNvSpPr/>
              <p:nvPr/>
            </p:nvSpPr>
            <p:spPr>
              <a:xfrm rot="18900000">
                <a:off x="1018800" y="4726080"/>
                <a:ext cx="486360" cy="38628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609" name="Google Shape;324;p6"/>
            <p:cNvGrpSpPr/>
            <p:nvPr/>
          </p:nvGrpSpPr>
          <p:grpSpPr>
            <a:xfrm>
              <a:off x="-232200" y="4691520"/>
              <a:ext cx="1047240" cy="716760"/>
              <a:chOff x="-232200" y="4691520"/>
              <a:chExt cx="1047240" cy="716760"/>
            </a:xfrm>
          </p:grpSpPr>
          <p:grpSp>
            <p:nvGrpSpPr>
              <p:cNvPr id="610" name="Google Shape;325;p6"/>
              <p:cNvGrpSpPr/>
              <p:nvPr/>
            </p:nvGrpSpPr>
            <p:grpSpPr>
              <a:xfrm>
                <a:off x="-232200" y="4691520"/>
                <a:ext cx="716760" cy="716760"/>
                <a:chOff x="-232200" y="4691520"/>
                <a:chExt cx="716760" cy="716760"/>
              </a:xfrm>
            </p:grpSpPr>
            <p:sp>
              <p:nvSpPr>
                <p:cNvPr id="611" name="Google Shape;326;p6"/>
                <p:cNvSpPr/>
                <p:nvPr/>
              </p:nvSpPr>
              <p:spPr>
                <a:xfrm rot="2700000">
                  <a:off x="-132480" y="4801680"/>
                  <a:ext cx="517680" cy="4957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612" name="Google Shape;327;p6"/>
                <p:cNvGrpSpPr/>
                <p:nvPr/>
              </p:nvGrpSpPr>
              <p:grpSpPr>
                <a:xfrm>
                  <a:off x="-165960" y="4843080"/>
                  <a:ext cx="580680" cy="334440"/>
                  <a:chOff x="-165960" y="4843080"/>
                  <a:chExt cx="580680" cy="334440"/>
                </a:xfrm>
              </p:grpSpPr>
              <p:sp>
                <p:nvSpPr>
                  <p:cNvPr id="613" name="Google Shape;328;p6"/>
                  <p:cNvSpPr/>
                  <p:nvPr/>
                </p:nvSpPr>
                <p:spPr>
                  <a:xfrm rot="2700000">
                    <a:off x="-116640" y="4892040"/>
                    <a:ext cx="236520" cy="2365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14" name="Google Shape;329;p6"/>
                  <p:cNvSpPr/>
                  <p:nvPr/>
                </p:nvSpPr>
                <p:spPr>
                  <a:xfrm rot="2700000">
                    <a:off x="-55080" y="4892040"/>
                    <a:ext cx="236520" cy="2365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15" name="Google Shape;330;p6"/>
                  <p:cNvSpPr/>
                  <p:nvPr/>
                </p:nvSpPr>
                <p:spPr>
                  <a:xfrm rot="2700000">
                    <a:off x="6120" y="4892040"/>
                    <a:ext cx="236520" cy="2365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16" name="Google Shape;331;p6"/>
                  <p:cNvSpPr/>
                  <p:nvPr/>
                </p:nvSpPr>
                <p:spPr>
                  <a:xfrm rot="2700000">
                    <a:off x="67320" y="4892040"/>
                    <a:ext cx="236520" cy="2365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17" name="Google Shape;332;p6"/>
                  <p:cNvSpPr/>
                  <p:nvPr/>
                </p:nvSpPr>
                <p:spPr>
                  <a:xfrm rot="2700000">
                    <a:off x="128880" y="4892040"/>
                    <a:ext cx="236520" cy="2365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618" name="Google Shape;333;p6"/>
              <p:cNvSpPr/>
              <p:nvPr/>
            </p:nvSpPr>
            <p:spPr>
              <a:xfrm rot="18900000">
                <a:off x="263160" y="4810680"/>
                <a:ext cx="486360" cy="38628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619" name="Google Shape;334;p6"/>
            <p:cNvGrpSpPr/>
            <p:nvPr/>
          </p:nvGrpSpPr>
          <p:grpSpPr>
            <a:xfrm>
              <a:off x="-1499040" y="4898880"/>
              <a:ext cx="4558320" cy="133560"/>
              <a:chOff x="-1499040" y="4898880"/>
              <a:chExt cx="4558320" cy="133560"/>
            </a:xfrm>
          </p:grpSpPr>
          <p:sp>
            <p:nvSpPr>
              <p:cNvPr id="620" name="Google Shape;335;p6"/>
              <p:cNvSpPr/>
              <p:nvPr/>
            </p:nvSpPr>
            <p:spPr>
              <a:xfrm>
                <a:off x="2925720" y="4898880"/>
                <a:ext cx="133560" cy="133560"/>
              </a:xfrm>
              <a:prstGeom prst="ellipse">
                <a:avLst/>
              </a:prstGeom>
              <a:noFill/>
              <a:ln w="9525">
                <a:solidFill>
                  <a:srgbClr val="0c0a9e"/>
                </a:solidFill>
                <a:round/>
              </a:ln>
            </p:spPr>
            <p:style>
              <a:lnRef idx="0"/>
              <a:fillRef idx="0"/>
              <a:effectRef idx="0"/>
              <a:fontRef idx="minor"/>
            </p:style>
          </p:sp>
          <p:sp>
            <p:nvSpPr>
              <p:cNvPr id="621" name="Google Shape;336;p6"/>
              <p:cNvSpPr/>
              <p:nvPr/>
            </p:nvSpPr>
            <p:spPr>
              <a:xfrm>
                <a:off x="-1499040" y="496584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622" name="Google Shape;337;p6"/>
              <p:cNvSpPr/>
              <p:nvPr/>
            </p:nvSpPr>
            <p:spPr>
              <a:xfrm>
                <a:off x="2955960" y="4929120"/>
                <a:ext cx="73080" cy="73080"/>
              </a:xfrm>
              <a:prstGeom prst="ellipse">
                <a:avLst/>
              </a:prstGeom>
              <a:solidFill>
                <a:schemeClr val="dk2"/>
              </a:solidFill>
              <a:ln w="0">
                <a:noFill/>
              </a:ln>
            </p:spPr>
            <p:style>
              <a:lnRef idx="0"/>
              <a:fillRef idx="0"/>
              <a:effectRef idx="0"/>
              <a:fontRef idx="minor"/>
            </p:style>
          </p:sp>
        </p:grpSp>
      </p:grpSp>
      <p:sp>
        <p:nvSpPr>
          <p:cNvPr id="623" name="PlaceHolder 1"/>
          <p:cNvSpPr>
            <a:spLocks noGrp="1"/>
          </p:cNvSpPr>
          <p:nvPr>
            <p:ph type="title"/>
          </p:nvPr>
        </p:nvSpPr>
        <p:spPr>
          <a:xfrm>
            <a:off x="1157400" y="685440"/>
            <a:ext cx="4447440" cy="1058040"/>
          </a:xfrm>
          <a:prstGeom prst="rect">
            <a:avLst/>
          </a:prstGeom>
          <a:noFill/>
          <a:ln w="0">
            <a:noFill/>
          </a:ln>
        </p:spPr>
        <p:txBody>
          <a:bodyPr lIns="0" rIns="0" tIns="0" bIns="0" anchor="ctr">
            <a:noAutofit/>
          </a:bodyPr>
          <a:p>
            <a:r>
              <a:rPr b="0" lang="fr-FR" sz="1800" spc="-1" strike="noStrike">
                <a:latin typeface="Arial"/>
              </a:rPr>
              <a:t>Cliquez pour éditer le format du texte-titre</a:t>
            </a:r>
            <a:endParaRPr b="0" lang="fr-FR" sz="1800" spc="-1" strike="noStrike">
              <a:latin typeface="Arial"/>
            </a:endParaRPr>
          </a:p>
        </p:txBody>
      </p:sp>
      <p:sp>
        <p:nvSpPr>
          <p:cNvPr id="62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grpSp>
        <p:nvGrpSpPr>
          <p:cNvPr id="661" name="Google Shape;673;p17"/>
          <p:cNvGrpSpPr/>
          <p:nvPr/>
        </p:nvGrpSpPr>
        <p:grpSpPr>
          <a:xfrm>
            <a:off x="-2176560" y="-112680"/>
            <a:ext cx="4679280" cy="5934600"/>
            <a:chOff x="-2176560" y="-112680"/>
            <a:chExt cx="4679280" cy="5934600"/>
          </a:xfrm>
        </p:grpSpPr>
        <p:grpSp>
          <p:nvGrpSpPr>
            <p:cNvPr id="662" name="Google Shape;674;p17"/>
            <p:cNvGrpSpPr/>
            <p:nvPr/>
          </p:nvGrpSpPr>
          <p:grpSpPr>
            <a:xfrm>
              <a:off x="-2176560" y="-112680"/>
              <a:ext cx="4679280" cy="5934600"/>
              <a:chOff x="-2176560" y="-112680"/>
              <a:chExt cx="4679280" cy="5934600"/>
            </a:xfrm>
          </p:grpSpPr>
          <p:sp>
            <p:nvSpPr>
              <p:cNvPr id="663" name="Google Shape;675;p17"/>
              <p:cNvSpPr/>
              <p:nvPr/>
            </p:nvSpPr>
            <p:spPr>
              <a:xfrm rot="18900000">
                <a:off x="-1523880" y="2178360"/>
                <a:ext cx="292464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nvGrpSpPr>
              <p:cNvPr id="664" name="Google Shape;676;p17"/>
              <p:cNvGrpSpPr/>
              <p:nvPr/>
            </p:nvGrpSpPr>
            <p:grpSpPr>
              <a:xfrm>
                <a:off x="213840" y="4320360"/>
                <a:ext cx="174240" cy="822600"/>
                <a:chOff x="213840" y="4320360"/>
                <a:chExt cx="174240" cy="822600"/>
              </a:xfrm>
            </p:grpSpPr>
            <p:sp>
              <p:nvSpPr>
                <p:cNvPr id="665" name="Google Shape;677;p17"/>
                <p:cNvSpPr/>
                <p:nvPr/>
              </p:nvSpPr>
              <p:spPr>
                <a:xfrm rot="18900000">
                  <a:off x="239040" y="4994640"/>
                  <a:ext cx="122760" cy="1227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666" name="Google Shape;678;p17"/>
                <p:cNvSpPr/>
                <p:nvPr/>
              </p:nvSpPr>
              <p:spPr>
                <a:xfrm rot="18900000">
                  <a:off x="239400" y="4886280"/>
                  <a:ext cx="122760" cy="1231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667" name="Google Shape;679;p17"/>
                <p:cNvSpPr/>
                <p:nvPr/>
              </p:nvSpPr>
              <p:spPr>
                <a:xfrm rot="18900000">
                  <a:off x="239040" y="4778280"/>
                  <a:ext cx="123120" cy="1227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668" name="Google Shape;680;p17"/>
                <p:cNvSpPr/>
                <p:nvPr/>
              </p:nvSpPr>
              <p:spPr>
                <a:xfrm rot="18900000">
                  <a:off x="239040" y="4670280"/>
                  <a:ext cx="123120" cy="1227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669" name="Google Shape;681;p17"/>
                <p:cNvSpPr/>
                <p:nvPr/>
              </p:nvSpPr>
              <p:spPr>
                <a:xfrm rot="18900000">
                  <a:off x="239400" y="4562280"/>
                  <a:ext cx="122760" cy="1227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670" name="Google Shape;682;p17"/>
                <p:cNvSpPr/>
                <p:nvPr/>
              </p:nvSpPr>
              <p:spPr>
                <a:xfrm rot="18900000">
                  <a:off x="239040" y="4454280"/>
                  <a:ext cx="122760" cy="1227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671" name="Google Shape;683;p17"/>
                <p:cNvSpPr/>
                <p:nvPr/>
              </p:nvSpPr>
              <p:spPr>
                <a:xfrm rot="18900000">
                  <a:off x="239400" y="4345560"/>
                  <a:ext cx="122760" cy="1231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grpSp>
          <p:grpSp>
            <p:nvGrpSpPr>
              <p:cNvPr id="672" name="Google Shape;684;p17"/>
              <p:cNvGrpSpPr/>
              <p:nvPr/>
            </p:nvGrpSpPr>
            <p:grpSpPr>
              <a:xfrm>
                <a:off x="20160" y="2584080"/>
                <a:ext cx="174240" cy="822960"/>
                <a:chOff x="20160" y="2584080"/>
                <a:chExt cx="174240" cy="822960"/>
              </a:xfrm>
            </p:grpSpPr>
            <p:sp>
              <p:nvSpPr>
                <p:cNvPr id="673" name="Google Shape;685;p17"/>
                <p:cNvSpPr/>
                <p:nvPr/>
              </p:nvSpPr>
              <p:spPr>
                <a:xfrm rot="18900000">
                  <a:off x="45360" y="3258720"/>
                  <a:ext cx="122760" cy="1227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22000">
                      <a:srgbClr val="f5f8ff">
                        <a:alpha val="37254"/>
                      </a:srgbClr>
                    </a:gs>
                    <a:gs pos="100000">
                      <a:srgbClr val="eb9109">
                        <a:alpha val="37254"/>
                      </a:srgbClr>
                    </a:gs>
                  </a:gsLst>
                  <a:lin ang="10800000"/>
                </a:gradFill>
                <a:ln w="0">
                  <a:noFill/>
                </a:ln>
              </p:spPr>
              <p:style>
                <a:lnRef idx="0"/>
                <a:fillRef idx="0"/>
                <a:effectRef idx="0"/>
                <a:fontRef idx="minor"/>
              </p:style>
            </p:sp>
            <p:sp>
              <p:nvSpPr>
                <p:cNvPr id="674" name="Google Shape;686;p17"/>
                <p:cNvSpPr/>
                <p:nvPr/>
              </p:nvSpPr>
              <p:spPr>
                <a:xfrm rot="18900000">
                  <a:off x="45720" y="3150360"/>
                  <a:ext cx="122760" cy="1231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22000">
                      <a:srgbClr val="f5f8ff">
                        <a:alpha val="37254"/>
                      </a:srgbClr>
                    </a:gs>
                    <a:gs pos="100000">
                      <a:srgbClr val="eb9109">
                        <a:alpha val="37254"/>
                      </a:srgbClr>
                    </a:gs>
                  </a:gsLst>
                  <a:lin ang="10800000"/>
                </a:gradFill>
                <a:ln w="0">
                  <a:noFill/>
                </a:ln>
              </p:spPr>
              <p:style>
                <a:lnRef idx="0"/>
                <a:fillRef idx="0"/>
                <a:effectRef idx="0"/>
                <a:fontRef idx="minor"/>
              </p:style>
            </p:sp>
            <p:sp>
              <p:nvSpPr>
                <p:cNvPr id="675" name="Google Shape;687;p17"/>
                <p:cNvSpPr/>
                <p:nvPr/>
              </p:nvSpPr>
              <p:spPr>
                <a:xfrm rot="18900000">
                  <a:off x="45360" y="3042360"/>
                  <a:ext cx="123120" cy="1227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22000">
                      <a:srgbClr val="f5f8ff">
                        <a:alpha val="37254"/>
                      </a:srgbClr>
                    </a:gs>
                    <a:gs pos="100000">
                      <a:srgbClr val="eb9109">
                        <a:alpha val="37254"/>
                      </a:srgbClr>
                    </a:gs>
                  </a:gsLst>
                  <a:lin ang="10800000"/>
                </a:gradFill>
                <a:ln w="0">
                  <a:noFill/>
                </a:ln>
              </p:spPr>
              <p:style>
                <a:lnRef idx="0"/>
                <a:fillRef idx="0"/>
                <a:effectRef idx="0"/>
                <a:fontRef idx="minor"/>
              </p:style>
            </p:sp>
            <p:sp>
              <p:nvSpPr>
                <p:cNvPr id="676" name="Google Shape;688;p17"/>
                <p:cNvSpPr/>
                <p:nvPr/>
              </p:nvSpPr>
              <p:spPr>
                <a:xfrm rot="18900000">
                  <a:off x="45360" y="2934360"/>
                  <a:ext cx="123120" cy="1227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22000">
                      <a:srgbClr val="f5f8ff">
                        <a:alpha val="37254"/>
                      </a:srgbClr>
                    </a:gs>
                    <a:gs pos="100000">
                      <a:srgbClr val="eb9109">
                        <a:alpha val="37254"/>
                      </a:srgbClr>
                    </a:gs>
                  </a:gsLst>
                  <a:lin ang="10800000"/>
                </a:gradFill>
                <a:ln w="0">
                  <a:noFill/>
                </a:ln>
              </p:spPr>
              <p:style>
                <a:lnRef idx="0"/>
                <a:fillRef idx="0"/>
                <a:effectRef idx="0"/>
                <a:fontRef idx="minor"/>
              </p:style>
            </p:sp>
            <p:sp>
              <p:nvSpPr>
                <p:cNvPr id="677" name="Google Shape;689;p17"/>
                <p:cNvSpPr/>
                <p:nvPr/>
              </p:nvSpPr>
              <p:spPr>
                <a:xfrm rot="18900000">
                  <a:off x="45720" y="2826360"/>
                  <a:ext cx="122760" cy="1227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22000">
                      <a:srgbClr val="f5f8ff">
                        <a:alpha val="37254"/>
                      </a:srgbClr>
                    </a:gs>
                    <a:gs pos="100000">
                      <a:srgbClr val="eb9109">
                        <a:alpha val="37254"/>
                      </a:srgbClr>
                    </a:gs>
                  </a:gsLst>
                  <a:lin ang="10800000"/>
                </a:gradFill>
                <a:ln w="0">
                  <a:noFill/>
                </a:ln>
              </p:spPr>
              <p:style>
                <a:lnRef idx="0"/>
                <a:fillRef idx="0"/>
                <a:effectRef idx="0"/>
                <a:fontRef idx="minor"/>
              </p:style>
            </p:sp>
            <p:sp>
              <p:nvSpPr>
                <p:cNvPr id="678" name="Google Shape;690;p17"/>
                <p:cNvSpPr/>
                <p:nvPr/>
              </p:nvSpPr>
              <p:spPr>
                <a:xfrm rot="18900000">
                  <a:off x="45360" y="2718360"/>
                  <a:ext cx="122760" cy="1227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22000">
                      <a:srgbClr val="f5f8ff">
                        <a:alpha val="37254"/>
                      </a:srgbClr>
                    </a:gs>
                    <a:gs pos="100000">
                      <a:srgbClr val="eb9109">
                        <a:alpha val="37254"/>
                      </a:srgbClr>
                    </a:gs>
                  </a:gsLst>
                  <a:lin ang="10800000"/>
                </a:gradFill>
                <a:ln w="0">
                  <a:noFill/>
                </a:ln>
              </p:spPr>
              <p:style>
                <a:lnRef idx="0"/>
                <a:fillRef idx="0"/>
                <a:effectRef idx="0"/>
                <a:fontRef idx="minor"/>
              </p:style>
            </p:sp>
            <p:sp>
              <p:nvSpPr>
                <p:cNvPr id="679" name="Google Shape;691;p17"/>
                <p:cNvSpPr/>
                <p:nvPr/>
              </p:nvSpPr>
              <p:spPr>
                <a:xfrm rot="18900000">
                  <a:off x="45720" y="2609280"/>
                  <a:ext cx="122760" cy="1231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22000">
                      <a:srgbClr val="f5f8ff">
                        <a:alpha val="37254"/>
                      </a:srgbClr>
                    </a:gs>
                    <a:gs pos="100000">
                      <a:srgbClr val="eb9109">
                        <a:alpha val="37254"/>
                      </a:srgbClr>
                    </a:gs>
                  </a:gsLst>
                  <a:lin ang="10800000"/>
                </a:gradFill>
                <a:ln w="0">
                  <a:noFill/>
                </a:ln>
              </p:spPr>
              <p:style>
                <a:lnRef idx="0"/>
                <a:fillRef idx="0"/>
                <a:effectRef idx="0"/>
                <a:fontRef idx="minor"/>
              </p:style>
            </p:sp>
          </p:grpSp>
          <p:sp>
            <p:nvSpPr>
              <p:cNvPr id="680" name="Google Shape;692;p17"/>
              <p:cNvSpPr/>
              <p:nvPr/>
            </p:nvSpPr>
            <p:spPr>
              <a:xfrm flipH="1" rot="2700000">
                <a:off x="-1074600" y="473400"/>
                <a:ext cx="292500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22000">
                    <a:srgbClr val="f5f8ff"/>
                  </a:gs>
                  <a:gs pos="100000">
                    <a:srgbClr val="eb9109"/>
                  </a:gs>
                </a:gsLst>
                <a:lin ang="13500000"/>
              </a:gradFill>
              <a:ln w="0">
                <a:noFill/>
              </a:ln>
            </p:spPr>
            <p:style>
              <a:lnRef idx="0"/>
              <a:fillRef idx="0"/>
              <a:effectRef idx="0"/>
              <a:fontRef idx="minor"/>
            </p:style>
          </p:sp>
        </p:grpSp>
        <p:grpSp>
          <p:nvGrpSpPr>
            <p:cNvPr id="681" name="Google Shape;693;p17"/>
            <p:cNvGrpSpPr/>
            <p:nvPr/>
          </p:nvGrpSpPr>
          <p:grpSpPr>
            <a:xfrm>
              <a:off x="-234360" y="3727440"/>
              <a:ext cx="438480" cy="438480"/>
              <a:chOff x="-234360" y="3727440"/>
              <a:chExt cx="438480" cy="438480"/>
            </a:xfrm>
          </p:grpSpPr>
          <p:sp>
            <p:nvSpPr>
              <p:cNvPr id="682" name="Google Shape;694;p17"/>
              <p:cNvSpPr/>
              <p:nvPr/>
            </p:nvSpPr>
            <p:spPr>
              <a:xfrm>
                <a:off x="-234360" y="3727440"/>
                <a:ext cx="438480" cy="43848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58"/>
                    </a:srgbClr>
                  </a:gs>
                  <a:gs pos="100000">
                    <a:srgbClr val="ffffff">
                      <a:alpha val="0"/>
                    </a:srgbClr>
                  </a:gs>
                </a:gsLst>
                <a:lin ang="5400000"/>
              </a:gradFill>
              <a:ln w="0">
                <a:noFill/>
              </a:ln>
            </p:spPr>
            <p:style>
              <a:lnRef idx="0"/>
              <a:fillRef idx="0"/>
              <a:effectRef idx="0"/>
              <a:fontRef idx="minor"/>
            </p:style>
          </p:sp>
          <p:sp>
            <p:nvSpPr>
              <p:cNvPr id="683" name="Google Shape;695;p17"/>
              <p:cNvSpPr/>
              <p:nvPr/>
            </p:nvSpPr>
            <p:spPr>
              <a:xfrm>
                <a:off x="-146160" y="3827520"/>
                <a:ext cx="262080" cy="23904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58"/>
                    </a:srgbClr>
                  </a:gs>
                  <a:gs pos="100000">
                    <a:srgbClr val="ffffff">
                      <a:alpha val="0"/>
                    </a:srgbClr>
                  </a:gs>
                </a:gsLst>
                <a:lin ang="5400000"/>
              </a:gradFill>
              <a:ln w="0">
                <a:noFill/>
              </a:ln>
            </p:spPr>
            <p:style>
              <a:lnRef idx="0"/>
              <a:fillRef idx="0"/>
              <a:effectRef idx="0"/>
              <a:fontRef idx="minor"/>
            </p:style>
          </p:sp>
        </p:grpSp>
        <p:grpSp>
          <p:nvGrpSpPr>
            <p:cNvPr id="684" name="Google Shape;696;p17"/>
            <p:cNvGrpSpPr/>
            <p:nvPr/>
          </p:nvGrpSpPr>
          <p:grpSpPr>
            <a:xfrm>
              <a:off x="713880" y="4932000"/>
              <a:ext cx="438480" cy="438480"/>
              <a:chOff x="713880" y="4932000"/>
              <a:chExt cx="438480" cy="438480"/>
            </a:xfrm>
          </p:grpSpPr>
          <p:sp>
            <p:nvSpPr>
              <p:cNvPr id="685" name="Google Shape;697;p17"/>
              <p:cNvSpPr/>
              <p:nvPr/>
            </p:nvSpPr>
            <p:spPr>
              <a:xfrm rot="10800000">
                <a:off x="713880" y="4932000"/>
                <a:ext cx="438480" cy="43848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9900ff">
                      <a:alpha val="47058"/>
                    </a:srgbClr>
                  </a:gs>
                  <a:gs pos="100000">
                    <a:srgbClr val="ffffff">
                      <a:alpha val="0"/>
                    </a:srgbClr>
                  </a:gs>
                </a:gsLst>
                <a:lin ang="5400000"/>
              </a:gradFill>
              <a:ln w="0">
                <a:noFill/>
              </a:ln>
            </p:spPr>
            <p:style>
              <a:lnRef idx="0"/>
              <a:fillRef idx="0"/>
              <a:effectRef idx="0"/>
              <a:fontRef idx="minor"/>
            </p:style>
          </p:sp>
          <p:sp>
            <p:nvSpPr>
              <p:cNvPr id="686" name="Google Shape;698;p17"/>
              <p:cNvSpPr/>
              <p:nvPr/>
            </p:nvSpPr>
            <p:spPr>
              <a:xfrm rot="10800000">
                <a:off x="802080" y="5031360"/>
                <a:ext cx="262080" cy="23904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9900ff">
                      <a:alpha val="47058"/>
                    </a:srgbClr>
                  </a:gs>
                  <a:gs pos="100000">
                    <a:srgbClr val="ffffff">
                      <a:alpha val="0"/>
                    </a:srgbClr>
                  </a:gs>
                </a:gsLst>
                <a:lin ang="5400000"/>
              </a:gradFill>
              <a:ln w="0">
                <a:noFill/>
              </a:ln>
            </p:spPr>
            <p:style>
              <a:lnRef idx="0"/>
              <a:fillRef idx="0"/>
              <a:effectRef idx="0"/>
              <a:fontRef idx="minor"/>
            </p:style>
          </p:sp>
        </p:grpSp>
      </p:grpSp>
      <p:grpSp>
        <p:nvGrpSpPr>
          <p:cNvPr id="687" name="Google Shape;699;p17"/>
          <p:cNvGrpSpPr/>
          <p:nvPr/>
        </p:nvGrpSpPr>
        <p:grpSpPr>
          <a:xfrm>
            <a:off x="6642720" y="-392400"/>
            <a:ext cx="4558680" cy="1863000"/>
            <a:chOff x="6642720" y="-392400"/>
            <a:chExt cx="4558680" cy="1863000"/>
          </a:xfrm>
        </p:grpSpPr>
        <p:pic>
          <p:nvPicPr>
            <p:cNvPr id="688" name="Google Shape;700;p17" descr=""/>
            <p:cNvPicPr/>
            <p:nvPr/>
          </p:nvPicPr>
          <p:blipFill>
            <a:blip r:embed="rId2"/>
            <a:srcRect l="16959" t="24708" r="7122" b="26168"/>
            <a:stretch/>
          </p:blipFill>
          <p:spPr>
            <a:xfrm>
              <a:off x="8354880" y="-392400"/>
              <a:ext cx="2441160" cy="1863000"/>
            </a:xfrm>
            <a:prstGeom prst="rect">
              <a:avLst/>
            </a:prstGeom>
            <a:ln w="0">
              <a:noFill/>
            </a:ln>
          </p:spPr>
        </p:pic>
        <p:grpSp>
          <p:nvGrpSpPr>
            <p:cNvPr id="689" name="Google Shape;701;p17"/>
            <p:cNvGrpSpPr/>
            <p:nvPr/>
          </p:nvGrpSpPr>
          <p:grpSpPr>
            <a:xfrm>
              <a:off x="7215840" y="-117000"/>
              <a:ext cx="2583360" cy="1135080"/>
              <a:chOff x="7215840" y="-117000"/>
              <a:chExt cx="2583360" cy="1135080"/>
            </a:xfrm>
          </p:grpSpPr>
          <p:grpSp>
            <p:nvGrpSpPr>
              <p:cNvPr id="690" name="Google Shape;702;p17"/>
              <p:cNvGrpSpPr/>
              <p:nvPr/>
            </p:nvGrpSpPr>
            <p:grpSpPr>
              <a:xfrm>
                <a:off x="7429320" y="-117000"/>
                <a:ext cx="2369880" cy="1135080"/>
                <a:chOff x="7429320" y="-117000"/>
                <a:chExt cx="2369880" cy="1135080"/>
              </a:xfrm>
            </p:grpSpPr>
            <p:sp>
              <p:nvSpPr>
                <p:cNvPr id="691" name="Google Shape;703;p17"/>
                <p:cNvSpPr/>
                <p:nvPr/>
              </p:nvSpPr>
              <p:spPr>
                <a:xfrm rot="16200000">
                  <a:off x="7993080" y="-679680"/>
                  <a:ext cx="1134000" cy="2261880"/>
                </a:xfrm>
                <a:custGeom>
                  <a:avLst/>
                  <a:gdLst/>
                  <a:ahLst/>
                  <a:rect l="l" t="t" r="r" b="b"/>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692" name="Google Shape;704;p17"/>
                <p:cNvSpPr/>
                <p:nvPr/>
              </p:nvSpPr>
              <p:spPr>
                <a:xfrm rot="5400000">
                  <a:off x="8101080" y="-680760"/>
                  <a:ext cx="1134000" cy="2261880"/>
                </a:xfrm>
                <a:custGeom>
                  <a:avLst/>
                  <a:gdLst/>
                  <a:ahLst/>
                  <a:rect l="l" t="t" r="r" b="b"/>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6200000"/>
                </a:gradFill>
                <a:ln w="0">
                  <a:noFill/>
                </a:ln>
              </p:spPr>
              <p:style>
                <a:lnRef idx="0"/>
                <a:fillRef idx="0"/>
                <a:effectRef idx="0"/>
                <a:fontRef idx="minor"/>
              </p:style>
            </p:sp>
          </p:grpSp>
          <p:sp>
            <p:nvSpPr>
              <p:cNvPr id="693" name="Google Shape;705;p17"/>
              <p:cNvSpPr/>
              <p:nvPr/>
            </p:nvSpPr>
            <p:spPr>
              <a:xfrm rot="5400000">
                <a:off x="8213760" y="-4932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694" name="Google Shape;706;p17"/>
              <p:cNvSpPr/>
              <p:nvPr/>
            </p:nvSpPr>
            <p:spPr>
              <a:xfrm rot="5400000">
                <a:off x="8575200" y="81720"/>
                <a:ext cx="581400" cy="575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nvGrpSpPr>
              <p:cNvPr id="695" name="Google Shape;707;p17"/>
              <p:cNvGrpSpPr/>
              <p:nvPr/>
            </p:nvGrpSpPr>
            <p:grpSpPr>
              <a:xfrm>
                <a:off x="7215840" y="-91440"/>
                <a:ext cx="1000440" cy="353520"/>
                <a:chOff x="7215840" y="-91440"/>
                <a:chExt cx="1000440" cy="353520"/>
              </a:xfrm>
            </p:grpSpPr>
            <p:sp>
              <p:nvSpPr>
                <p:cNvPr id="696" name="Google Shape;708;p17"/>
                <p:cNvSpPr/>
                <p:nvPr/>
              </p:nvSpPr>
              <p:spPr>
                <a:xfrm flipV="1" rot="13500000">
                  <a:off x="7915320" y="-3888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97" name="Google Shape;709;p17"/>
                <p:cNvSpPr/>
                <p:nvPr/>
              </p:nvSpPr>
              <p:spPr>
                <a:xfrm flipV="1" rot="13500000">
                  <a:off x="7807680" y="-38880"/>
                  <a:ext cx="249120" cy="2491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98" name="Google Shape;710;p17"/>
                <p:cNvSpPr/>
                <p:nvPr/>
              </p:nvSpPr>
              <p:spPr>
                <a:xfrm flipV="1" rot="13500000">
                  <a:off x="7699320" y="-38880"/>
                  <a:ext cx="249120" cy="2491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699" name="Google Shape;711;p17"/>
                <p:cNvSpPr/>
                <p:nvPr/>
              </p:nvSpPr>
              <p:spPr>
                <a:xfrm flipV="1" rot="13500000">
                  <a:off x="7591320" y="-39600"/>
                  <a:ext cx="249120" cy="2487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00" name="Google Shape;712;p17"/>
                <p:cNvSpPr/>
                <p:nvPr/>
              </p:nvSpPr>
              <p:spPr>
                <a:xfrm flipV="1" rot="13500000">
                  <a:off x="7482960" y="-38520"/>
                  <a:ext cx="249120" cy="2491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01" name="Google Shape;713;p17"/>
                <p:cNvSpPr/>
                <p:nvPr/>
              </p:nvSpPr>
              <p:spPr>
                <a:xfrm flipV="1" rot="13500000">
                  <a:off x="7374600" y="-38880"/>
                  <a:ext cx="249120" cy="2487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702" name="Google Shape;714;p17"/>
                <p:cNvSpPr/>
                <p:nvPr/>
              </p:nvSpPr>
              <p:spPr>
                <a:xfrm flipV="1" rot="13500000">
                  <a:off x="7266960" y="-3852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grpSp>
          <p:nvGrpSpPr>
            <p:cNvPr id="703" name="Google Shape;715;p17"/>
            <p:cNvGrpSpPr/>
            <p:nvPr/>
          </p:nvGrpSpPr>
          <p:grpSpPr>
            <a:xfrm>
              <a:off x="6642720" y="234360"/>
              <a:ext cx="4558680" cy="133560"/>
              <a:chOff x="6642720" y="234360"/>
              <a:chExt cx="4558680" cy="133560"/>
            </a:xfrm>
          </p:grpSpPr>
          <p:sp>
            <p:nvSpPr>
              <p:cNvPr id="704" name="Google Shape;716;p17"/>
              <p:cNvSpPr/>
              <p:nvPr/>
            </p:nvSpPr>
            <p:spPr>
              <a:xfrm rot="10800000">
                <a:off x="6642720" y="234360"/>
                <a:ext cx="133560" cy="133560"/>
              </a:xfrm>
              <a:prstGeom prst="ellipse">
                <a:avLst/>
              </a:prstGeom>
              <a:noFill/>
              <a:ln w="9525">
                <a:solidFill>
                  <a:srgbClr val="0c0a9e"/>
                </a:solidFill>
                <a:round/>
              </a:ln>
            </p:spPr>
            <p:style>
              <a:lnRef idx="0"/>
              <a:fillRef idx="0"/>
              <a:effectRef idx="0"/>
              <a:fontRef idx="minor"/>
            </p:style>
          </p:sp>
          <p:sp>
            <p:nvSpPr>
              <p:cNvPr id="705" name="Google Shape;717;p17"/>
              <p:cNvSpPr/>
              <p:nvPr/>
            </p:nvSpPr>
            <p:spPr>
              <a:xfrm rot="10800000">
                <a:off x="6739200" y="29988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706" name="Google Shape;718;p17"/>
              <p:cNvSpPr/>
              <p:nvPr/>
            </p:nvSpPr>
            <p:spPr>
              <a:xfrm rot="10800000">
                <a:off x="6673320" y="264960"/>
                <a:ext cx="73080" cy="73080"/>
              </a:xfrm>
              <a:prstGeom prst="ellipse">
                <a:avLst/>
              </a:prstGeom>
              <a:solidFill>
                <a:schemeClr val="dk2"/>
              </a:solidFill>
              <a:ln w="0">
                <a:noFill/>
              </a:ln>
            </p:spPr>
            <p:style>
              <a:lnRef idx="0"/>
              <a:fillRef idx="0"/>
              <a:effectRef idx="0"/>
              <a:fontRef idx="minor"/>
            </p:style>
          </p:sp>
        </p:grpSp>
      </p:grpSp>
      <p:sp>
        <p:nvSpPr>
          <p:cNvPr id="7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fr-FR" sz="4400" spc="-1" strike="noStrike">
                <a:latin typeface="Arial"/>
              </a:rPr>
              <a:t>Cliquez pour éditer le format du texte-titre</a:t>
            </a:r>
            <a:endParaRPr b="0" lang="fr-FR" sz="4400" spc="-1" strike="noStrike">
              <a:latin typeface="Arial"/>
            </a:endParaRPr>
          </a:p>
        </p:txBody>
      </p:sp>
      <p:sp>
        <p:nvSpPr>
          <p:cNvPr id="70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fontScale="96000"/>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jpeg"/><Relationship Id="rId3" Type="http://schemas.openxmlformats.org/officeDocument/2006/relationships/slideLayout" Target="../slideLayouts/slideLayout73.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jpeg"/><Relationship Id="rId3"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8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0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f8ff"/>
        </a:solidFill>
      </p:bgPr>
    </p:bg>
    <p:spTree>
      <p:nvGrpSpPr>
        <p:cNvPr id="1" name=""/>
        <p:cNvGrpSpPr/>
        <p:nvPr/>
      </p:nvGrpSpPr>
      <p:grpSpPr>
        <a:xfrm>
          <a:off x="0" y="0"/>
          <a:ext cx="0" cy="0"/>
          <a:chOff x="0" y="0"/>
          <a:chExt cx="0" cy="0"/>
        </a:xfrm>
      </p:grpSpPr>
      <p:sp>
        <p:nvSpPr>
          <p:cNvPr id="838" name="PlaceHolder 1"/>
          <p:cNvSpPr>
            <a:spLocks noGrp="1"/>
          </p:cNvSpPr>
          <p:nvPr>
            <p:ph type="title"/>
          </p:nvPr>
        </p:nvSpPr>
        <p:spPr>
          <a:xfrm>
            <a:off x="343800" y="415800"/>
            <a:ext cx="6949800" cy="1795680"/>
          </a:xfrm>
          <a:prstGeom prst="rect">
            <a:avLst/>
          </a:prstGeom>
          <a:noFill/>
          <a:ln w="0">
            <a:noFill/>
          </a:ln>
        </p:spPr>
        <p:txBody>
          <a:bodyPr lIns="0" rIns="0" tIns="91440" bIns="91440" anchor="b">
            <a:noAutofit/>
          </a:bodyPr>
          <a:p>
            <a:pPr>
              <a:lnSpc>
                <a:spcPct val="115000"/>
              </a:lnSpc>
              <a:buNone/>
              <a:tabLst>
                <a:tab algn="l" pos="0"/>
              </a:tabLst>
            </a:pPr>
            <a:r>
              <a:rPr b="1" lang="en" sz="4500" spc="-1" strike="noStrike">
                <a:solidFill>
                  <a:srgbClr val="0c0a9e"/>
                </a:solidFill>
                <a:latin typeface="IBM Plex Mono"/>
                <a:ea typeface="IBM Plex Mono"/>
              </a:rPr>
              <a:t>TP INF331 : </a:t>
            </a:r>
            <a:r>
              <a:rPr b="1" lang="en" sz="3200" spc="-1" strike="noStrike">
                <a:solidFill>
                  <a:srgbClr val="1d1d1d"/>
                </a:solidFill>
                <a:latin typeface="IBM Plex Mono"/>
                <a:ea typeface="IBM Plex Mono"/>
              </a:rPr>
              <a:t>Application web de gestion d’un hôpital</a:t>
            </a:r>
            <a:endParaRPr b="0" lang="fr-FR" sz="3200" spc="-1" strike="noStrike">
              <a:latin typeface="Arial"/>
            </a:endParaRPr>
          </a:p>
        </p:txBody>
      </p:sp>
      <p:grpSp>
        <p:nvGrpSpPr>
          <p:cNvPr id="839" name="Google Shape;1433;p35"/>
          <p:cNvGrpSpPr/>
          <p:nvPr/>
        </p:nvGrpSpPr>
        <p:grpSpPr>
          <a:xfrm>
            <a:off x="793080" y="2271600"/>
            <a:ext cx="3935880" cy="133200"/>
            <a:chOff x="793080" y="2271600"/>
            <a:chExt cx="3935880" cy="133200"/>
          </a:xfrm>
        </p:grpSpPr>
        <p:sp>
          <p:nvSpPr>
            <p:cNvPr id="840" name="Google Shape;1434;p35"/>
            <p:cNvSpPr/>
            <p:nvPr/>
          </p:nvSpPr>
          <p:spPr>
            <a:xfrm>
              <a:off x="793080" y="2338560"/>
              <a:ext cx="383976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grpSp>
          <p:nvGrpSpPr>
            <p:cNvPr id="841" name="Google Shape;1435;p35"/>
            <p:cNvGrpSpPr/>
            <p:nvPr/>
          </p:nvGrpSpPr>
          <p:grpSpPr>
            <a:xfrm>
              <a:off x="4595760" y="2271600"/>
              <a:ext cx="133200" cy="133200"/>
              <a:chOff x="4595760" y="2271600"/>
              <a:chExt cx="133200" cy="133200"/>
            </a:xfrm>
          </p:grpSpPr>
          <p:sp>
            <p:nvSpPr>
              <p:cNvPr id="842" name="Google Shape;1436;p35"/>
              <p:cNvSpPr/>
              <p:nvPr/>
            </p:nvSpPr>
            <p:spPr>
              <a:xfrm>
                <a:off x="4626000" y="2301480"/>
                <a:ext cx="73080" cy="73080"/>
              </a:xfrm>
              <a:prstGeom prst="ellipse">
                <a:avLst/>
              </a:prstGeom>
              <a:solidFill>
                <a:schemeClr val="dk2"/>
              </a:solidFill>
              <a:ln w="0">
                <a:noFill/>
              </a:ln>
            </p:spPr>
            <p:style>
              <a:lnRef idx="0"/>
              <a:fillRef idx="0"/>
              <a:effectRef idx="0"/>
              <a:fontRef idx="minor"/>
            </p:style>
          </p:sp>
          <p:sp>
            <p:nvSpPr>
              <p:cNvPr id="843" name="Google Shape;1437;p35"/>
              <p:cNvSpPr/>
              <p:nvPr/>
            </p:nvSpPr>
            <p:spPr>
              <a:xfrm>
                <a:off x="4595760" y="2271600"/>
                <a:ext cx="133200" cy="133200"/>
              </a:xfrm>
              <a:prstGeom prst="ellipse">
                <a:avLst/>
              </a:prstGeom>
              <a:noFill/>
              <a:ln w="9525">
                <a:solidFill>
                  <a:srgbClr val="0c0a9e"/>
                </a:solidFill>
                <a:round/>
              </a:ln>
            </p:spPr>
            <p:style>
              <a:lnRef idx="0"/>
              <a:fillRef idx="0"/>
              <a:effectRef idx="0"/>
              <a:fontRef idx="minor"/>
            </p:style>
          </p:sp>
        </p:grpSp>
      </p:grpSp>
      <p:grpSp>
        <p:nvGrpSpPr>
          <p:cNvPr id="844" name="Google Shape;1438;p35"/>
          <p:cNvGrpSpPr/>
          <p:nvPr/>
        </p:nvGrpSpPr>
        <p:grpSpPr>
          <a:xfrm>
            <a:off x="8018280" y="-313920"/>
            <a:ext cx="133200" cy="1890360"/>
            <a:chOff x="8018280" y="-313920"/>
            <a:chExt cx="133200" cy="1890360"/>
          </a:xfrm>
        </p:grpSpPr>
        <p:sp>
          <p:nvSpPr>
            <p:cNvPr id="845" name="Google Shape;1439;p35"/>
            <p:cNvSpPr/>
            <p:nvPr/>
          </p:nvSpPr>
          <p:spPr>
            <a:xfrm rot="5400000">
              <a:off x="8018280" y="1443240"/>
              <a:ext cx="133200" cy="133200"/>
            </a:xfrm>
            <a:prstGeom prst="ellipse">
              <a:avLst/>
            </a:prstGeom>
            <a:noFill/>
            <a:ln w="9525">
              <a:solidFill>
                <a:srgbClr val="0c0a9e"/>
              </a:solidFill>
              <a:round/>
            </a:ln>
          </p:spPr>
          <p:style>
            <a:lnRef idx="0"/>
            <a:fillRef idx="0"/>
            <a:effectRef idx="0"/>
            <a:fontRef idx="minor"/>
          </p:style>
        </p:sp>
        <p:sp>
          <p:nvSpPr>
            <p:cNvPr id="846" name="Google Shape;1440;p35"/>
            <p:cNvSpPr/>
            <p:nvPr/>
          </p:nvSpPr>
          <p:spPr>
            <a:xfrm>
              <a:off x="8084520" y="-313920"/>
              <a:ext cx="360" cy="179460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847" name="Google Shape;1441;p35"/>
            <p:cNvSpPr/>
            <p:nvPr/>
          </p:nvSpPr>
          <p:spPr>
            <a:xfrm rot="5400000">
              <a:off x="8048160" y="1473480"/>
              <a:ext cx="73080" cy="73080"/>
            </a:xfrm>
            <a:prstGeom prst="ellipse">
              <a:avLst/>
            </a:prstGeom>
            <a:solidFill>
              <a:schemeClr val="dk2"/>
            </a:solidFill>
            <a:ln w="0">
              <a:noFill/>
            </a:ln>
          </p:spPr>
          <p:style>
            <a:lnRef idx="0"/>
            <a:fillRef idx="0"/>
            <a:effectRef idx="0"/>
            <a:fontRef idx="minor"/>
          </p:style>
        </p:sp>
      </p:grpSp>
      <p:grpSp>
        <p:nvGrpSpPr>
          <p:cNvPr id="848" name="Google Shape;1442;p35"/>
          <p:cNvGrpSpPr/>
          <p:nvPr/>
        </p:nvGrpSpPr>
        <p:grpSpPr>
          <a:xfrm>
            <a:off x="6309360" y="957600"/>
            <a:ext cx="3504960" cy="5118480"/>
            <a:chOff x="6309360" y="957600"/>
            <a:chExt cx="3504960" cy="5118480"/>
          </a:xfrm>
        </p:grpSpPr>
        <p:sp>
          <p:nvSpPr>
            <p:cNvPr id="849" name="Google Shape;1443;p35"/>
            <p:cNvSpPr/>
            <p:nvPr/>
          </p:nvSpPr>
          <p:spPr>
            <a:xfrm>
              <a:off x="6309360" y="95760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nvGrpSpPr>
            <p:cNvPr id="850" name="Google Shape;1444;p35"/>
            <p:cNvGrpSpPr/>
            <p:nvPr/>
          </p:nvGrpSpPr>
          <p:grpSpPr>
            <a:xfrm>
              <a:off x="7728480" y="3644640"/>
              <a:ext cx="133200" cy="133200"/>
              <a:chOff x="7728480" y="3644640"/>
              <a:chExt cx="133200" cy="133200"/>
            </a:xfrm>
          </p:grpSpPr>
          <p:sp>
            <p:nvSpPr>
              <p:cNvPr id="851" name="Google Shape;1445;p35"/>
              <p:cNvSpPr/>
              <p:nvPr/>
            </p:nvSpPr>
            <p:spPr>
              <a:xfrm>
                <a:off x="7728480" y="3644640"/>
                <a:ext cx="133200" cy="133200"/>
              </a:xfrm>
              <a:prstGeom prst="ellipse">
                <a:avLst/>
              </a:prstGeom>
              <a:noFill/>
              <a:ln w="9525">
                <a:solidFill>
                  <a:srgbClr val="8208d5"/>
                </a:solidFill>
                <a:round/>
              </a:ln>
            </p:spPr>
            <p:style>
              <a:lnRef idx="0"/>
              <a:fillRef idx="0"/>
              <a:effectRef idx="0"/>
              <a:fontRef idx="minor"/>
            </p:style>
          </p:sp>
          <p:sp>
            <p:nvSpPr>
              <p:cNvPr id="852" name="Google Shape;1446;p35"/>
              <p:cNvSpPr/>
              <p:nvPr/>
            </p:nvSpPr>
            <p:spPr>
              <a:xfrm>
                <a:off x="7747200" y="366336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853" name="Google Shape;1447;p35"/>
            <p:cNvGrpSpPr/>
            <p:nvPr/>
          </p:nvGrpSpPr>
          <p:grpSpPr>
            <a:xfrm>
              <a:off x="7344360" y="3270960"/>
              <a:ext cx="133200" cy="133200"/>
              <a:chOff x="7344360" y="3270960"/>
              <a:chExt cx="133200" cy="133200"/>
            </a:xfrm>
          </p:grpSpPr>
          <p:sp>
            <p:nvSpPr>
              <p:cNvPr id="854" name="Google Shape;1448;p35"/>
              <p:cNvSpPr/>
              <p:nvPr/>
            </p:nvSpPr>
            <p:spPr>
              <a:xfrm>
                <a:off x="7344360" y="3270960"/>
                <a:ext cx="133200" cy="133200"/>
              </a:xfrm>
              <a:prstGeom prst="ellipse">
                <a:avLst/>
              </a:prstGeom>
              <a:noFill/>
              <a:ln w="9525">
                <a:solidFill>
                  <a:srgbClr val="8208d5"/>
                </a:solidFill>
                <a:round/>
              </a:ln>
            </p:spPr>
            <p:style>
              <a:lnRef idx="0"/>
              <a:fillRef idx="0"/>
              <a:effectRef idx="0"/>
              <a:fontRef idx="minor"/>
            </p:style>
          </p:sp>
          <p:sp>
            <p:nvSpPr>
              <p:cNvPr id="855" name="Google Shape;1449;p35"/>
              <p:cNvSpPr/>
              <p:nvPr/>
            </p:nvSpPr>
            <p:spPr>
              <a:xfrm>
                <a:off x="7363440" y="328968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856" name="Google Shape;1450;p35"/>
            <p:cNvGrpSpPr/>
            <p:nvPr/>
          </p:nvGrpSpPr>
          <p:grpSpPr>
            <a:xfrm>
              <a:off x="8337960" y="2584440"/>
              <a:ext cx="133200" cy="133200"/>
              <a:chOff x="8337960" y="2584440"/>
              <a:chExt cx="133200" cy="133200"/>
            </a:xfrm>
          </p:grpSpPr>
          <p:sp>
            <p:nvSpPr>
              <p:cNvPr id="857" name="Google Shape;1451;p35"/>
              <p:cNvSpPr/>
              <p:nvPr/>
            </p:nvSpPr>
            <p:spPr>
              <a:xfrm>
                <a:off x="8337960" y="2584440"/>
                <a:ext cx="133200" cy="133200"/>
              </a:xfrm>
              <a:prstGeom prst="ellipse">
                <a:avLst/>
              </a:prstGeom>
              <a:noFill/>
              <a:ln w="9525">
                <a:solidFill>
                  <a:srgbClr val="8208d5"/>
                </a:solidFill>
                <a:round/>
              </a:ln>
            </p:spPr>
            <p:style>
              <a:lnRef idx="0"/>
              <a:fillRef idx="0"/>
              <a:effectRef idx="0"/>
              <a:fontRef idx="minor"/>
            </p:style>
          </p:sp>
          <p:sp>
            <p:nvSpPr>
              <p:cNvPr id="858" name="Google Shape;1452;p35"/>
              <p:cNvSpPr/>
              <p:nvPr/>
            </p:nvSpPr>
            <p:spPr>
              <a:xfrm>
                <a:off x="8356680" y="260352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859" name="Google Shape;1453;p35"/>
            <p:cNvSpPr/>
            <p:nvPr/>
          </p:nvSpPr>
          <p:spPr>
            <a:xfrm rot="5400000">
              <a:off x="7687800" y="1143360"/>
              <a:ext cx="1420200" cy="2832480"/>
            </a:xfrm>
            <a:custGeom>
              <a:avLst/>
              <a:gdLst/>
              <a:ahLst/>
              <a:rect l="l" t="t" r="r" b="b"/>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fillRef idx="0"/>
            <a:effectRef idx="0"/>
            <a:fontRef idx="minor"/>
          </p:style>
        </p:sp>
      </p:grpSp>
      <p:pic>
        <p:nvPicPr>
          <p:cNvPr id="860" name="Image 24" descr=""/>
          <p:cNvPicPr/>
          <p:nvPr/>
        </p:nvPicPr>
        <p:blipFill>
          <a:blip r:embed="rId1"/>
          <a:stretch/>
        </p:blipFill>
        <p:spPr>
          <a:xfrm>
            <a:off x="7045560" y="29160"/>
            <a:ext cx="1001160" cy="1316520"/>
          </a:xfrm>
          <a:prstGeom prst="rect">
            <a:avLst/>
          </a:prstGeom>
          <a:ln w="0">
            <a:noFill/>
          </a:ln>
        </p:spPr>
      </p:pic>
      <p:sp>
        <p:nvSpPr>
          <p:cNvPr id="861" name="文本框 3"/>
          <p:cNvSpPr/>
          <p:nvPr/>
        </p:nvSpPr>
        <p:spPr>
          <a:xfrm>
            <a:off x="675000" y="2306160"/>
            <a:ext cx="3920040" cy="429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2000" spc="-1" strike="noStrike">
                <a:solidFill>
                  <a:srgbClr val="000000"/>
                </a:solidFill>
                <a:latin typeface="Lato"/>
                <a:ea typeface="Lato"/>
              </a:rPr>
              <a:t>Membres du groupe</a:t>
            </a:r>
            <a:endParaRPr b="0" lang="fr-FR" sz="2000" spc="-1" strike="noStrike">
              <a:latin typeface="Arial"/>
            </a:endParaRPr>
          </a:p>
        </p:txBody>
      </p:sp>
      <p:sp>
        <p:nvSpPr>
          <p:cNvPr id="862" name="文本框 3"/>
          <p:cNvSpPr/>
          <p:nvPr/>
        </p:nvSpPr>
        <p:spPr>
          <a:xfrm>
            <a:off x="920160" y="2754360"/>
            <a:ext cx="7096680" cy="34992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pPr>
            <a:r>
              <a:rPr b="0" lang="fr-FR" sz="1500" spc="-1" strike="noStrike">
                <a:solidFill>
                  <a:srgbClr val="1d1d1d"/>
                </a:solidFill>
                <a:latin typeface="Lato"/>
                <a:ea typeface="Lato"/>
              </a:rPr>
              <a:t>- NOUBISSIE KAMGA WILFRIED --------------- 20U2671</a:t>
            </a:r>
            <a:endParaRPr b="0" lang="fr-FR" sz="1500" spc="-1" strike="noStrike">
              <a:latin typeface="Arial"/>
            </a:endParaRPr>
          </a:p>
        </p:txBody>
      </p:sp>
      <p:sp>
        <p:nvSpPr>
          <p:cNvPr id="863" name="文本框 3"/>
          <p:cNvSpPr/>
          <p:nvPr/>
        </p:nvSpPr>
        <p:spPr>
          <a:xfrm>
            <a:off x="926640" y="3105000"/>
            <a:ext cx="6958800" cy="34992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pPr>
            <a:r>
              <a:rPr b="0" lang="fr-FR" sz="1500" spc="-1" strike="noStrike">
                <a:solidFill>
                  <a:srgbClr val="1d1d1d"/>
                </a:solidFill>
                <a:latin typeface="Lato"/>
                <a:ea typeface="Lato"/>
              </a:rPr>
              <a:t>- DOLLAR MOHAMMED ------------------------- 21T2919</a:t>
            </a:r>
            <a:endParaRPr b="0" lang="fr-FR" sz="1500" spc="-1" strike="noStrike">
              <a:latin typeface="Arial"/>
            </a:endParaRPr>
          </a:p>
        </p:txBody>
      </p:sp>
      <p:sp>
        <p:nvSpPr>
          <p:cNvPr id="864" name="文本框 3"/>
          <p:cNvSpPr/>
          <p:nvPr/>
        </p:nvSpPr>
        <p:spPr>
          <a:xfrm>
            <a:off x="926640" y="3488400"/>
            <a:ext cx="7260480" cy="34992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pPr>
            <a:r>
              <a:rPr b="0" lang="fr-FR" sz="1500" spc="-1" strike="noStrike">
                <a:solidFill>
                  <a:srgbClr val="1d1d1d"/>
                </a:solidFill>
                <a:latin typeface="Lato"/>
                <a:ea typeface="Lato"/>
              </a:rPr>
              <a:t>- NDEUNA NGANA OUSMAN SINCLAIR ----- 21T2433</a:t>
            </a:r>
            <a:endParaRPr b="0" lang="fr-FR" sz="1500" spc="-1" strike="noStrike">
              <a:latin typeface="Arial"/>
            </a:endParaRPr>
          </a:p>
        </p:txBody>
      </p:sp>
      <p:sp>
        <p:nvSpPr>
          <p:cNvPr id="865" name="文本框 3"/>
          <p:cNvSpPr/>
          <p:nvPr/>
        </p:nvSpPr>
        <p:spPr>
          <a:xfrm>
            <a:off x="920160" y="3850920"/>
            <a:ext cx="7096680" cy="34992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pPr>
            <a:r>
              <a:rPr b="0" lang="fr-FR" sz="1500" spc="-1" strike="noStrike">
                <a:solidFill>
                  <a:srgbClr val="1d1d1d"/>
                </a:solidFill>
                <a:latin typeface="Lato"/>
                <a:ea typeface="Lato"/>
              </a:rPr>
              <a:t>- MOUNCHIGAM NFONTE HAMED -----------21T2465</a:t>
            </a:r>
            <a:endParaRPr b="0" lang="fr-FR" sz="1500" spc="-1" strike="noStrike">
              <a:latin typeface="Arial"/>
            </a:endParaRPr>
          </a:p>
        </p:txBody>
      </p:sp>
      <p:sp>
        <p:nvSpPr>
          <p:cNvPr id="866" name="文本框 3"/>
          <p:cNvSpPr/>
          <p:nvPr/>
        </p:nvSpPr>
        <p:spPr>
          <a:xfrm>
            <a:off x="890280" y="4174200"/>
            <a:ext cx="6952320" cy="34992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pPr>
            <a:r>
              <a:rPr b="0" lang="fr-FR" sz="1500" spc="-1" strike="noStrike">
                <a:solidFill>
                  <a:srgbClr val="1d1d1d"/>
                </a:solidFill>
                <a:latin typeface="Lato"/>
                <a:ea typeface="Lato"/>
              </a:rPr>
              <a:t>- TCHANKUIMEU MEUGHELA AMAELLE ---- 21T2548</a:t>
            </a:r>
            <a:endParaRPr b="0" lang="fr-FR" sz="1500" spc="-1" strike="noStrike">
              <a:latin typeface="Arial"/>
            </a:endParaRPr>
          </a:p>
        </p:txBody>
      </p:sp>
      <p:sp>
        <p:nvSpPr>
          <p:cNvPr id="867" name="TextBox 1"/>
          <p:cNvSpPr/>
          <p:nvPr/>
        </p:nvSpPr>
        <p:spPr>
          <a:xfrm>
            <a:off x="5664600" y="4687200"/>
            <a:ext cx="3807360" cy="63936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pPr>
            <a:r>
              <a:rPr b="0" lang="fr-FR" sz="1400" spc="-1" strike="noStrike">
                <a:solidFill>
                  <a:srgbClr val="000000"/>
                </a:solidFill>
                <a:latin typeface="Lato"/>
                <a:ea typeface="Lato"/>
              </a:rPr>
              <a:t>Encadreur : Dr </a:t>
            </a:r>
            <a:r>
              <a:rPr b="0" lang="fr-FR" sz="1400" spc="-1" strike="noStrike">
                <a:solidFill>
                  <a:srgbClr val="000000"/>
                </a:solidFill>
                <a:latin typeface="Arial"/>
                <a:ea typeface="Arial"/>
              </a:rPr>
              <a:t>AZANZI JIOMEKONG</a:t>
            </a:r>
            <a:endParaRPr b="0" lang="fr-FR" sz="1400" spc="-1" strike="noStrike">
              <a:latin typeface="Arial"/>
            </a:endParaRPr>
          </a:p>
          <a:p>
            <a:pPr>
              <a:lnSpc>
                <a:spcPct val="100000"/>
              </a:lnSpc>
              <a:buNone/>
            </a:pPr>
            <a:endParaRPr b="0" lang="fr-FR" sz="1400" spc="-1" strike="noStrike">
              <a:latin typeface="Arial"/>
            </a:endParaRPr>
          </a:p>
        </p:txBody>
      </p:sp>
    </p:spTree>
  </p:cSld>
  <mc:AlternateContent>
    <mc:Choice Requires="p14">
      <p:transition spd="slow" p14:dur="34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23" presetSubtype="16">
                                  <p:stCondLst>
                                    <p:cond delay="500"/>
                                  </p:stCondLst>
                                  <p:iterate type="lt">
                                    <p:tmAbs val="100"/>
                                  </p:iterate>
                                  <p:childTnLst>
                                    <p:set>
                                      <p:cBhvr>
                                        <p:cTn id="6" dur="1" fill="hold">
                                          <p:stCondLst>
                                            <p:cond delay="0"/>
                                          </p:stCondLst>
                                        </p:cTn>
                                        <p:tgtEl>
                                          <p:spTgt spid="861"/>
                                        </p:tgtEl>
                                        <p:attrNameLst>
                                          <p:attrName>style.visibility</p:attrName>
                                        </p:attrNameLst>
                                      </p:cBhvr>
                                      <p:to>
                                        <p:strVal val="visible"/>
                                      </p:to>
                                    </p:set>
                                    <p:anim calcmode="lin" valueType="num">
                                      <p:cBhvr additive="repl">
                                        <p:cTn id="7" dur="750" fill="hold"/>
                                        <p:tgtEl>
                                          <p:spTgt spid="861"/>
                                        </p:tgtEl>
                                        <p:attrNameLst>
                                          <p:attrName>ppt_w</p:attrName>
                                        </p:attrNameLst>
                                      </p:cBhvr>
                                      <p:tavLst>
                                        <p:tav tm="0">
                                          <p:val>
                                            <p:fltVal val="0"/>
                                          </p:val>
                                        </p:tav>
                                        <p:tav tm="100000">
                                          <p:val>
                                            <p:strVal val="#ppt_w"/>
                                          </p:val>
                                        </p:tav>
                                      </p:tavLst>
                                    </p:anim>
                                    <p:anim calcmode="lin" valueType="num">
                                      <p:cBhvr additive="repl">
                                        <p:cTn id="8" dur="750" fill="hold"/>
                                        <p:tgtEl>
                                          <p:spTgt spid="861"/>
                                        </p:tgtEl>
                                        <p:attrNameLst>
                                          <p:attrName>ppt_h</p:attrName>
                                        </p:attrNameLst>
                                      </p:cBhvr>
                                      <p:tavLst>
                                        <p:tav tm="0">
                                          <p:val>
                                            <p:fltVal val="0"/>
                                          </p:val>
                                        </p:tav>
                                        <p:tav tm="100000">
                                          <p:val>
                                            <p:strVal val="#ppt_h"/>
                                          </p:val>
                                        </p:tav>
                                      </p:tavLst>
                                    </p:anim>
                                  </p:childTnLst>
                                </p:cTn>
                              </p:par>
                            </p:childTnLst>
                          </p:cTn>
                        </p:par>
                        <p:par>
                          <p:cTn id="9" fill="hold">
                            <p:stCondLst>
                              <p:cond delay="2300"/>
                            </p:stCondLst>
                            <p:childTnLst>
                              <p:par>
                                <p:cTn id="10" nodeType="afterEffect" fill="hold" presetClass="entr" presetID="2" presetSubtype="4">
                                  <p:stCondLst>
                                    <p:cond delay="2125"/>
                                  </p:stCondLst>
                                  <p:iterate type="lt">
                                    <p:tmAbs val="100"/>
                                  </p:iterate>
                                  <p:childTnLst>
                                    <p:set>
                                      <p:cBhvr>
                                        <p:cTn id="11" dur="1" fill="hold">
                                          <p:stCondLst>
                                            <p:cond delay="0"/>
                                          </p:stCondLst>
                                        </p:cTn>
                                        <p:tgtEl>
                                          <p:spTgt spid="862"/>
                                        </p:tgtEl>
                                        <p:attrNameLst>
                                          <p:attrName>style.visibility</p:attrName>
                                        </p:attrNameLst>
                                      </p:cBhvr>
                                      <p:to>
                                        <p:strVal val="visible"/>
                                      </p:to>
                                    </p:set>
                                    <p:anim calcmode="lin" valueType="num">
                                      <p:cBhvr additive="repl">
                                        <p:cTn id="12" dur="750" fill="hold"/>
                                        <p:tgtEl>
                                          <p:spTgt spid="862"/>
                                        </p:tgtEl>
                                        <p:attrNameLst>
                                          <p:attrName>ppt_x</p:attrName>
                                        </p:attrNameLst>
                                      </p:cBhvr>
                                      <p:tavLst>
                                        <p:tav tm="0">
                                          <p:val>
                                            <p:strVal val="#ppt_x"/>
                                          </p:val>
                                        </p:tav>
                                        <p:tav tm="100000">
                                          <p:val>
                                            <p:strVal val="#ppt_x"/>
                                          </p:val>
                                        </p:tav>
                                      </p:tavLst>
                                    </p:anim>
                                    <p:anim calcmode="lin" valueType="num">
                                      <p:cBhvr additive="repl">
                                        <p:cTn id="13" dur="750" fill="hold"/>
                                        <p:tgtEl>
                                          <p:spTgt spid="862"/>
                                        </p:tgtEl>
                                        <p:attrNameLst>
                                          <p:attrName>ppt_y</p:attrName>
                                        </p:attrNameLst>
                                      </p:cBhvr>
                                      <p:tavLst>
                                        <p:tav tm="0">
                                          <p:val>
                                            <p:strVal val="1+#ppt_h/2"/>
                                          </p:val>
                                        </p:tav>
                                        <p:tav tm="100000">
                                          <p:val>
                                            <p:strVal val="#ppt_y"/>
                                          </p:val>
                                        </p:tav>
                                      </p:tavLst>
                                    </p:anim>
                                  </p:childTnLst>
                                </p:cTn>
                              </p:par>
                            </p:childTnLst>
                          </p:cTn>
                        </p:par>
                        <p:par>
                          <p:cTn id="14" fill="hold">
                            <p:stCondLst>
                              <p:cond delay="8475"/>
                            </p:stCondLst>
                            <p:childTnLst>
                              <p:par>
                                <p:cTn id="15" nodeType="afterEffect" fill="hold" presetClass="entr" presetID="2" presetSubtype="4">
                                  <p:stCondLst>
                                    <p:cond delay="2125"/>
                                  </p:stCondLst>
                                  <p:iterate type="lt">
                                    <p:tmAbs val="100"/>
                                  </p:iterate>
                                  <p:childTnLst>
                                    <p:set>
                                      <p:cBhvr>
                                        <p:cTn id="16" dur="1" fill="hold">
                                          <p:stCondLst>
                                            <p:cond delay="0"/>
                                          </p:stCondLst>
                                        </p:cTn>
                                        <p:tgtEl>
                                          <p:spTgt spid="863"/>
                                        </p:tgtEl>
                                        <p:attrNameLst>
                                          <p:attrName>style.visibility</p:attrName>
                                        </p:attrNameLst>
                                      </p:cBhvr>
                                      <p:to>
                                        <p:strVal val="visible"/>
                                      </p:to>
                                    </p:set>
                                    <p:anim calcmode="lin" valueType="num">
                                      <p:cBhvr additive="repl">
                                        <p:cTn id="17" dur="750" fill="hold"/>
                                        <p:tgtEl>
                                          <p:spTgt spid="863"/>
                                        </p:tgtEl>
                                        <p:attrNameLst>
                                          <p:attrName>ppt_x</p:attrName>
                                        </p:attrNameLst>
                                      </p:cBhvr>
                                      <p:tavLst>
                                        <p:tav tm="0">
                                          <p:val>
                                            <p:strVal val="#ppt_x"/>
                                          </p:val>
                                        </p:tav>
                                        <p:tav tm="100000">
                                          <p:val>
                                            <p:strVal val="#ppt_x"/>
                                          </p:val>
                                        </p:tav>
                                      </p:tavLst>
                                    </p:anim>
                                    <p:anim calcmode="lin" valueType="num">
                                      <p:cBhvr additive="repl">
                                        <p:cTn id="18" dur="750" fill="hold"/>
                                        <p:tgtEl>
                                          <p:spTgt spid="863"/>
                                        </p:tgtEl>
                                        <p:attrNameLst>
                                          <p:attrName>ppt_y</p:attrName>
                                        </p:attrNameLst>
                                      </p:cBhvr>
                                      <p:tavLst>
                                        <p:tav tm="0">
                                          <p:val>
                                            <p:strVal val="1+#ppt_h/2"/>
                                          </p:val>
                                        </p:tav>
                                        <p:tav tm="100000">
                                          <p:val>
                                            <p:strVal val="#ppt_y"/>
                                          </p:val>
                                        </p:tav>
                                      </p:tavLst>
                                    </p:anim>
                                  </p:childTnLst>
                                </p:cTn>
                              </p:par>
                            </p:childTnLst>
                          </p:cTn>
                        </p:par>
                        <p:par>
                          <p:cTn id="19" fill="hold">
                            <p:stCondLst>
                              <p:cond delay="14800"/>
                            </p:stCondLst>
                            <p:childTnLst>
                              <p:par>
                                <p:cTn id="20" nodeType="afterEffect" fill="hold" presetClass="entr" presetID="2" presetSubtype="4">
                                  <p:stCondLst>
                                    <p:cond delay="2125"/>
                                  </p:stCondLst>
                                  <p:iterate type="lt">
                                    <p:tmAbs val="100"/>
                                  </p:iterate>
                                  <p:childTnLst>
                                    <p:set>
                                      <p:cBhvr>
                                        <p:cTn id="21" dur="1" fill="hold">
                                          <p:stCondLst>
                                            <p:cond delay="0"/>
                                          </p:stCondLst>
                                        </p:cTn>
                                        <p:tgtEl>
                                          <p:spTgt spid="864"/>
                                        </p:tgtEl>
                                        <p:attrNameLst>
                                          <p:attrName>style.visibility</p:attrName>
                                        </p:attrNameLst>
                                      </p:cBhvr>
                                      <p:to>
                                        <p:strVal val="visible"/>
                                      </p:to>
                                    </p:set>
                                    <p:anim calcmode="lin" valueType="num">
                                      <p:cBhvr additive="repl">
                                        <p:cTn id="22" dur="750" fill="hold"/>
                                        <p:tgtEl>
                                          <p:spTgt spid="864"/>
                                        </p:tgtEl>
                                        <p:attrNameLst>
                                          <p:attrName>ppt_x</p:attrName>
                                        </p:attrNameLst>
                                      </p:cBhvr>
                                      <p:tavLst>
                                        <p:tav tm="0">
                                          <p:val>
                                            <p:strVal val="#ppt_x"/>
                                          </p:val>
                                        </p:tav>
                                        <p:tav tm="100000">
                                          <p:val>
                                            <p:strVal val="#ppt_x"/>
                                          </p:val>
                                        </p:tav>
                                      </p:tavLst>
                                    </p:anim>
                                    <p:anim calcmode="lin" valueType="num">
                                      <p:cBhvr additive="repl">
                                        <p:cTn id="23" dur="750" fill="hold"/>
                                        <p:tgtEl>
                                          <p:spTgt spid="864"/>
                                        </p:tgtEl>
                                        <p:attrNameLst>
                                          <p:attrName>ppt_y</p:attrName>
                                        </p:attrNameLst>
                                      </p:cBhvr>
                                      <p:tavLst>
                                        <p:tav tm="0">
                                          <p:val>
                                            <p:strVal val="1+#ppt_h/2"/>
                                          </p:val>
                                        </p:tav>
                                        <p:tav tm="100000">
                                          <p:val>
                                            <p:strVal val="#ppt_y"/>
                                          </p:val>
                                        </p:tav>
                                      </p:tavLst>
                                    </p:anim>
                                  </p:childTnLst>
                                </p:cTn>
                              </p:par>
                            </p:childTnLst>
                          </p:cTn>
                        </p:par>
                        <p:par>
                          <p:cTn id="24" fill="hold">
                            <p:stCondLst>
                              <p:cond delay="20450"/>
                            </p:stCondLst>
                            <p:childTnLst>
                              <p:par>
                                <p:cTn id="25" nodeType="afterEffect" fill="hold" presetClass="entr" presetID="2" presetSubtype="4">
                                  <p:stCondLst>
                                    <p:cond delay="2125"/>
                                  </p:stCondLst>
                                  <p:iterate type="lt">
                                    <p:tmAbs val="100"/>
                                  </p:iterate>
                                  <p:childTnLst>
                                    <p:set>
                                      <p:cBhvr>
                                        <p:cTn id="26" dur="1" fill="hold">
                                          <p:stCondLst>
                                            <p:cond delay="0"/>
                                          </p:stCondLst>
                                        </p:cTn>
                                        <p:tgtEl>
                                          <p:spTgt spid="865"/>
                                        </p:tgtEl>
                                        <p:attrNameLst>
                                          <p:attrName>style.visibility</p:attrName>
                                        </p:attrNameLst>
                                      </p:cBhvr>
                                      <p:to>
                                        <p:strVal val="visible"/>
                                      </p:to>
                                    </p:set>
                                    <p:anim calcmode="lin" valueType="num">
                                      <p:cBhvr additive="repl">
                                        <p:cTn id="27" dur="750" fill="hold"/>
                                        <p:tgtEl>
                                          <p:spTgt spid="865"/>
                                        </p:tgtEl>
                                        <p:attrNameLst>
                                          <p:attrName>ppt_x</p:attrName>
                                        </p:attrNameLst>
                                      </p:cBhvr>
                                      <p:tavLst>
                                        <p:tav tm="0">
                                          <p:val>
                                            <p:strVal val="#ppt_x"/>
                                          </p:val>
                                        </p:tav>
                                        <p:tav tm="100000">
                                          <p:val>
                                            <p:strVal val="#ppt_x"/>
                                          </p:val>
                                        </p:tav>
                                      </p:tavLst>
                                    </p:anim>
                                    <p:anim calcmode="lin" valueType="num">
                                      <p:cBhvr additive="repl">
                                        <p:cTn id="28" dur="750" fill="hold"/>
                                        <p:tgtEl>
                                          <p:spTgt spid="865"/>
                                        </p:tgtEl>
                                        <p:attrNameLst>
                                          <p:attrName>ppt_y</p:attrName>
                                        </p:attrNameLst>
                                      </p:cBhvr>
                                      <p:tavLst>
                                        <p:tav tm="0">
                                          <p:val>
                                            <p:strVal val="1+#ppt_h/2"/>
                                          </p:val>
                                        </p:tav>
                                        <p:tav tm="100000">
                                          <p:val>
                                            <p:strVal val="#ppt_y"/>
                                          </p:val>
                                        </p:tav>
                                      </p:tavLst>
                                    </p:anim>
                                  </p:childTnLst>
                                </p:cTn>
                              </p:par>
                            </p:childTnLst>
                          </p:cTn>
                        </p:par>
                        <p:par>
                          <p:cTn id="29" fill="hold">
                            <p:stCondLst>
                              <p:cond delay="26250"/>
                            </p:stCondLst>
                            <p:childTnLst>
                              <p:par>
                                <p:cTn id="30" nodeType="afterEffect" fill="hold" presetClass="entr" presetID="2" presetSubtype="4">
                                  <p:stCondLst>
                                    <p:cond delay="2125"/>
                                  </p:stCondLst>
                                  <p:iterate type="lt">
                                    <p:tmAbs val="100"/>
                                  </p:iterate>
                                  <p:childTnLst>
                                    <p:set>
                                      <p:cBhvr>
                                        <p:cTn id="31" dur="1" fill="hold">
                                          <p:stCondLst>
                                            <p:cond delay="0"/>
                                          </p:stCondLst>
                                        </p:cTn>
                                        <p:tgtEl>
                                          <p:spTgt spid="866"/>
                                        </p:tgtEl>
                                        <p:attrNameLst>
                                          <p:attrName>style.visibility</p:attrName>
                                        </p:attrNameLst>
                                      </p:cBhvr>
                                      <p:to>
                                        <p:strVal val="visible"/>
                                      </p:to>
                                    </p:set>
                                    <p:anim calcmode="lin" valueType="num">
                                      <p:cBhvr additive="repl">
                                        <p:cTn id="32" dur="750" fill="hold"/>
                                        <p:tgtEl>
                                          <p:spTgt spid="866"/>
                                        </p:tgtEl>
                                        <p:attrNameLst>
                                          <p:attrName>ppt_x</p:attrName>
                                        </p:attrNameLst>
                                      </p:cBhvr>
                                      <p:tavLst>
                                        <p:tav tm="0">
                                          <p:val>
                                            <p:strVal val="#ppt_x"/>
                                          </p:val>
                                        </p:tav>
                                        <p:tav tm="100000">
                                          <p:val>
                                            <p:strVal val="#ppt_x"/>
                                          </p:val>
                                        </p:tav>
                                      </p:tavLst>
                                    </p:anim>
                                    <p:anim calcmode="lin" valueType="num">
                                      <p:cBhvr additive="repl">
                                        <p:cTn id="33" dur="750" fill="hold"/>
                                        <p:tgtEl>
                                          <p:spTgt spid="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Google Shape;2227;p59"/>
          <p:cNvSpPr/>
          <p:nvPr/>
        </p:nvSpPr>
        <p:spPr>
          <a:xfrm>
            <a:off x="4084200" y="2149200"/>
            <a:ext cx="729360" cy="572040"/>
          </a:xfrm>
          <a:prstGeom prst="rect">
            <a:avLst/>
          </a:prstGeom>
          <a:noFill/>
          <a:ln w="9525">
            <a:solidFill>
              <a:srgbClr val="eb9109"/>
            </a:solidFill>
            <a:round/>
          </a:ln>
        </p:spPr>
        <p:style>
          <a:lnRef idx="0"/>
          <a:fillRef idx="0"/>
          <a:effectRef idx="0"/>
          <a:fontRef idx="minor"/>
        </p:style>
      </p:sp>
      <p:sp>
        <p:nvSpPr>
          <p:cNvPr id="1146" name="Google Shape;2228;p59"/>
          <p:cNvSpPr/>
          <p:nvPr/>
        </p:nvSpPr>
        <p:spPr>
          <a:xfrm>
            <a:off x="1155960" y="2205360"/>
            <a:ext cx="729360" cy="572040"/>
          </a:xfrm>
          <a:prstGeom prst="rect">
            <a:avLst/>
          </a:prstGeom>
          <a:noFill/>
          <a:ln w="9525">
            <a:solidFill>
              <a:srgbClr val="eb9109"/>
            </a:solidFill>
            <a:round/>
          </a:ln>
        </p:spPr>
        <p:style>
          <a:lnRef idx="0"/>
          <a:fillRef idx="0"/>
          <a:effectRef idx="0"/>
          <a:fontRef idx="minor"/>
        </p:style>
      </p:sp>
      <p:sp>
        <p:nvSpPr>
          <p:cNvPr id="1147" name="PlaceHolder 1"/>
          <p:cNvSpPr>
            <a:spLocks noGrp="1"/>
          </p:cNvSpPr>
          <p:nvPr>
            <p:ph type="title"/>
          </p:nvPr>
        </p:nvSpPr>
        <p:spPr>
          <a:xfrm>
            <a:off x="720000" y="444960"/>
            <a:ext cx="7703280" cy="572040"/>
          </a:xfrm>
          <a:prstGeom prst="rect">
            <a:avLst/>
          </a:prstGeom>
          <a:noFill/>
          <a:ln w="0">
            <a:noFill/>
          </a:ln>
        </p:spPr>
        <p:txBody>
          <a:bodyPr lIns="90000" rIns="90000" tIns="91440" bIns="91440" anchor="t">
            <a:noAutofit/>
          </a:bodyPr>
          <a:p>
            <a:pPr>
              <a:lnSpc>
                <a:spcPct val="100000"/>
              </a:lnSpc>
              <a:buNone/>
              <a:tabLst>
                <a:tab algn="l" pos="0"/>
              </a:tabLst>
            </a:pPr>
            <a:r>
              <a:rPr b="1" lang="en" sz="3000" spc="-1" strike="noStrike">
                <a:solidFill>
                  <a:srgbClr val="0c0a9e"/>
                </a:solidFill>
                <a:latin typeface="IBM Plex Mono"/>
                <a:ea typeface="IBM Plex Mono"/>
              </a:rPr>
              <a:t>Rôle de chaque micro service</a:t>
            </a:r>
            <a:endParaRPr b="0" lang="fr-FR" sz="3000" spc="-1" strike="noStrike">
              <a:latin typeface="Arial"/>
            </a:endParaRPr>
          </a:p>
        </p:txBody>
      </p:sp>
      <p:grpSp>
        <p:nvGrpSpPr>
          <p:cNvPr id="1148" name="Google Shape;2230;p59"/>
          <p:cNvGrpSpPr/>
          <p:nvPr/>
        </p:nvGrpSpPr>
        <p:grpSpPr>
          <a:xfrm>
            <a:off x="4294080" y="2279160"/>
            <a:ext cx="262440" cy="340560"/>
            <a:chOff x="4294080" y="2279160"/>
            <a:chExt cx="262440" cy="340560"/>
          </a:xfrm>
        </p:grpSpPr>
        <p:sp>
          <p:nvSpPr>
            <p:cNvPr id="1149" name="Google Shape;2231;p59"/>
            <p:cNvSpPr/>
            <p:nvPr/>
          </p:nvSpPr>
          <p:spPr>
            <a:xfrm>
              <a:off x="4294080" y="2279160"/>
              <a:ext cx="262440" cy="340560"/>
            </a:xfrm>
            <a:custGeom>
              <a:avLst/>
              <a:gdLst/>
              <a:ahLst/>
              <a:rect l="l" t="t" r="r" b="b"/>
              <a:pathLst>
                <a:path w="9701" h="12583">
                  <a:moveTo>
                    <a:pt x="7636" y="669"/>
                  </a:moveTo>
                  <a:lnTo>
                    <a:pt x="9113" y="2360"/>
                  </a:lnTo>
                  <a:lnTo>
                    <a:pt x="7636" y="2360"/>
                  </a:lnTo>
                  <a:lnTo>
                    <a:pt x="7636" y="669"/>
                  </a:lnTo>
                  <a:close/>
                  <a:moveTo>
                    <a:pt x="903" y="0"/>
                  </a:moveTo>
                  <a:cubicBezTo>
                    <a:pt x="803" y="0"/>
                    <a:pt x="721" y="82"/>
                    <a:pt x="721" y="183"/>
                  </a:cubicBezTo>
                  <a:lnTo>
                    <a:pt x="721" y="1288"/>
                  </a:lnTo>
                  <a:cubicBezTo>
                    <a:pt x="721" y="1375"/>
                    <a:pt x="779" y="1455"/>
                    <a:pt x="866" y="1473"/>
                  </a:cubicBezTo>
                  <a:cubicBezTo>
                    <a:pt x="878" y="1476"/>
                    <a:pt x="891" y="1477"/>
                    <a:pt x="903" y="1477"/>
                  </a:cubicBezTo>
                  <a:cubicBezTo>
                    <a:pt x="1002" y="1477"/>
                    <a:pt x="1083" y="1394"/>
                    <a:pt x="1083" y="1293"/>
                  </a:cubicBezTo>
                  <a:lnTo>
                    <a:pt x="1083" y="361"/>
                  </a:lnTo>
                  <a:lnTo>
                    <a:pt x="7276" y="361"/>
                  </a:lnTo>
                  <a:lnTo>
                    <a:pt x="7276" y="2567"/>
                  </a:lnTo>
                  <a:cubicBezTo>
                    <a:pt x="7276" y="2670"/>
                    <a:pt x="7357" y="2751"/>
                    <a:pt x="7459" y="2751"/>
                  </a:cubicBezTo>
                  <a:lnTo>
                    <a:pt x="9339" y="2751"/>
                  </a:lnTo>
                  <a:lnTo>
                    <a:pt x="9339" y="12221"/>
                  </a:lnTo>
                  <a:lnTo>
                    <a:pt x="1082" y="12221"/>
                  </a:lnTo>
                  <a:lnTo>
                    <a:pt x="1082" y="10418"/>
                  </a:lnTo>
                  <a:lnTo>
                    <a:pt x="7450" y="10418"/>
                  </a:lnTo>
                  <a:cubicBezTo>
                    <a:pt x="7553" y="10418"/>
                    <a:pt x="7634" y="10337"/>
                    <a:pt x="7634" y="10235"/>
                  </a:cubicBezTo>
                  <a:lnTo>
                    <a:pt x="7634" y="6639"/>
                  </a:lnTo>
                  <a:cubicBezTo>
                    <a:pt x="7634" y="6537"/>
                    <a:pt x="7553" y="6456"/>
                    <a:pt x="7453" y="6456"/>
                  </a:cubicBezTo>
                  <a:lnTo>
                    <a:pt x="6677" y="6456"/>
                  </a:lnTo>
                  <a:cubicBezTo>
                    <a:pt x="6581" y="6456"/>
                    <a:pt x="6496" y="6525"/>
                    <a:pt x="6489" y="6620"/>
                  </a:cubicBezTo>
                  <a:cubicBezTo>
                    <a:pt x="6480" y="6728"/>
                    <a:pt x="6563" y="6817"/>
                    <a:pt x="6668" y="6817"/>
                  </a:cubicBezTo>
                  <a:lnTo>
                    <a:pt x="7274" y="6817"/>
                  </a:lnTo>
                  <a:lnTo>
                    <a:pt x="7274" y="10060"/>
                  </a:lnTo>
                  <a:lnTo>
                    <a:pt x="362" y="10060"/>
                  </a:lnTo>
                  <a:lnTo>
                    <a:pt x="362" y="6817"/>
                  </a:lnTo>
                  <a:lnTo>
                    <a:pt x="5811" y="6817"/>
                  </a:lnTo>
                  <a:cubicBezTo>
                    <a:pt x="5811" y="6817"/>
                    <a:pt x="5997" y="6731"/>
                    <a:pt x="5997" y="6629"/>
                  </a:cubicBezTo>
                  <a:cubicBezTo>
                    <a:pt x="5997" y="6531"/>
                    <a:pt x="5922" y="6454"/>
                    <a:pt x="5826" y="6454"/>
                  </a:cubicBezTo>
                  <a:cubicBezTo>
                    <a:pt x="5821" y="6454"/>
                    <a:pt x="5816" y="6454"/>
                    <a:pt x="5811" y="6454"/>
                  </a:cubicBezTo>
                  <a:lnTo>
                    <a:pt x="1083" y="6454"/>
                  </a:lnTo>
                  <a:lnTo>
                    <a:pt x="1083" y="2141"/>
                  </a:lnTo>
                  <a:cubicBezTo>
                    <a:pt x="1093" y="2039"/>
                    <a:pt x="1011" y="1958"/>
                    <a:pt x="909" y="1958"/>
                  </a:cubicBezTo>
                  <a:cubicBezTo>
                    <a:pt x="807" y="1958"/>
                    <a:pt x="721" y="2141"/>
                    <a:pt x="721" y="2141"/>
                  </a:cubicBezTo>
                  <a:lnTo>
                    <a:pt x="721" y="6454"/>
                  </a:lnTo>
                  <a:lnTo>
                    <a:pt x="185" y="6454"/>
                  </a:lnTo>
                  <a:cubicBezTo>
                    <a:pt x="82" y="6454"/>
                    <a:pt x="1" y="6537"/>
                    <a:pt x="1" y="6640"/>
                  </a:cubicBezTo>
                  <a:lnTo>
                    <a:pt x="1" y="10235"/>
                  </a:lnTo>
                  <a:cubicBezTo>
                    <a:pt x="1" y="10338"/>
                    <a:pt x="82" y="10421"/>
                    <a:pt x="185" y="10421"/>
                  </a:cubicBezTo>
                  <a:lnTo>
                    <a:pt x="721" y="10421"/>
                  </a:lnTo>
                  <a:lnTo>
                    <a:pt x="721" y="12399"/>
                  </a:lnTo>
                  <a:cubicBezTo>
                    <a:pt x="721" y="12501"/>
                    <a:pt x="804" y="12582"/>
                    <a:pt x="905" y="12582"/>
                  </a:cubicBezTo>
                  <a:lnTo>
                    <a:pt x="9514" y="12582"/>
                  </a:lnTo>
                  <a:cubicBezTo>
                    <a:pt x="9616" y="12582"/>
                    <a:pt x="9697" y="12500"/>
                    <a:pt x="9697" y="12399"/>
                  </a:cubicBezTo>
                  <a:lnTo>
                    <a:pt x="9697" y="2551"/>
                  </a:lnTo>
                  <a:cubicBezTo>
                    <a:pt x="9700" y="2507"/>
                    <a:pt x="9684" y="2463"/>
                    <a:pt x="9654" y="2429"/>
                  </a:cubicBezTo>
                  <a:lnTo>
                    <a:pt x="7589" y="63"/>
                  </a:lnTo>
                  <a:cubicBezTo>
                    <a:pt x="7553" y="22"/>
                    <a:pt x="7503" y="0"/>
                    <a:pt x="7449" y="0"/>
                  </a:cubicBezTo>
                  <a:close/>
                </a:path>
              </a:pathLst>
            </a:custGeom>
            <a:solidFill>
              <a:schemeClr val="lt2"/>
            </a:solidFill>
            <a:ln w="0">
              <a:noFill/>
            </a:ln>
          </p:spPr>
          <p:style>
            <a:lnRef idx="0"/>
            <a:fillRef idx="0"/>
            <a:effectRef idx="0"/>
            <a:fontRef idx="minor"/>
          </p:style>
        </p:sp>
        <p:sp>
          <p:nvSpPr>
            <p:cNvPr id="1150" name="Google Shape;2232;p59"/>
            <p:cNvSpPr/>
            <p:nvPr/>
          </p:nvSpPr>
          <p:spPr>
            <a:xfrm>
              <a:off x="4318920" y="2477520"/>
              <a:ext cx="50400" cy="59040"/>
            </a:xfrm>
            <a:custGeom>
              <a:avLst/>
              <a:gdLst/>
              <a:ahLst/>
              <a:rect l="l" t="t" r="r" b="b"/>
              <a:pathLst>
                <a:path w="1890" h="2208">
                  <a:moveTo>
                    <a:pt x="1104" y="1"/>
                  </a:moveTo>
                  <a:cubicBezTo>
                    <a:pt x="495" y="1"/>
                    <a:pt x="1" y="495"/>
                    <a:pt x="1" y="1103"/>
                  </a:cubicBezTo>
                  <a:cubicBezTo>
                    <a:pt x="1" y="1713"/>
                    <a:pt x="495" y="2207"/>
                    <a:pt x="1104" y="2207"/>
                  </a:cubicBezTo>
                  <a:cubicBezTo>
                    <a:pt x="1347" y="2207"/>
                    <a:pt x="1562" y="2128"/>
                    <a:pt x="1731" y="1978"/>
                  </a:cubicBezTo>
                  <a:cubicBezTo>
                    <a:pt x="1764" y="1950"/>
                    <a:pt x="1795" y="1916"/>
                    <a:pt x="1824" y="1883"/>
                  </a:cubicBezTo>
                  <a:cubicBezTo>
                    <a:pt x="1889" y="1805"/>
                    <a:pt x="1879" y="1689"/>
                    <a:pt x="1802" y="1624"/>
                  </a:cubicBezTo>
                  <a:cubicBezTo>
                    <a:pt x="1768" y="1595"/>
                    <a:pt x="1726" y="1580"/>
                    <a:pt x="1684" y="1580"/>
                  </a:cubicBezTo>
                  <a:cubicBezTo>
                    <a:pt x="1632" y="1580"/>
                    <a:pt x="1579" y="1603"/>
                    <a:pt x="1543" y="1646"/>
                  </a:cubicBezTo>
                  <a:cubicBezTo>
                    <a:pt x="1526" y="1667"/>
                    <a:pt x="1506" y="1687"/>
                    <a:pt x="1486" y="1704"/>
                  </a:cubicBezTo>
                  <a:cubicBezTo>
                    <a:pt x="1385" y="1794"/>
                    <a:pt x="1256" y="1840"/>
                    <a:pt x="1104" y="1840"/>
                  </a:cubicBezTo>
                  <a:cubicBezTo>
                    <a:pt x="698" y="1840"/>
                    <a:pt x="368" y="1510"/>
                    <a:pt x="368" y="1103"/>
                  </a:cubicBezTo>
                  <a:cubicBezTo>
                    <a:pt x="368" y="698"/>
                    <a:pt x="698" y="368"/>
                    <a:pt x="1104" y="368"/>
                  </a:cubicBezTo>
                  <a:cubicBezTo>
                    <a:pt x="1252" y="368"/>
                    <a:pt x="1394" y="411"/>
                    <a:pt x="1515" y="494"/>
                  </a:cubicBezTo>
                  <a:cubicBezTo>
                    <a:pt x="1547" y="515"/>
                    <a:pt x="1583" y="525"/>
                    <a:pt x="1618" y="525"/>
                  </a:cubicBezTo>
                  <a:cubicBezTo>
                    <a:pt x="1678" y="525"/>
                    <a:pt x="1736" y="497"/>
                    <a:pt x="1771" y="444"/>
                  </a:cubicBezTo>
                  <a:cubicBezTo>
                    <a:pt x="1826" y="360"/>
                    <a:pt x="1805" y="245"/>
                    <a:pt x="1721" y="189"/>
                  </a:cubicBezTo>
                  <a:cubicBezTo>
                    <a:pt x="1538" y="66"/>
                    <a:pt x="1326" y="1"/>
                    <a:pt x="1104" y="1"/>
                  </a:cubicBezTo>
                  <a:close/>
                </a:path>
              </a:pathLst>
            </a:custGeom>
            <a:solidFill>
              <a:schemeClr val="lt2"/>
            </a:solidFill>
            <a:ln w="0">
              <a:noFill/>
            </a:ln>
          </p:spPr>
          <p:style>
            <a:lnRef idx="0"/>
            <a:fillRef idx="0"/>
            <a:effectRef idx="0"/>
            <a:fontRef idx="minor"/>
          </p:style>
        </p:sp>
        <p:sp>
          <p:nvSpPr>
            <p:cNvPr id="1151" name="Google Shape;2233;p59"/>
            <p:cNvSpPr/>
            <p:nvPr/>
          </p:nvSpPr>
          <p:spPr>
            <a:xfrm>
              <a:off x="4379760" y="2477520"/>
              <a:ext cx="43200" cy="59040"/>
            </a:xfrm>
            <a:custGeom>
              <a:avLst/>
              <a:gdLst/>
              <a:ahLst/>
              <a:rect l="l" t="t" r="r" b="b"/>
              <a:pathLst>
                <a:path w="1617" h="2207">
                  <a:moveTo>
                    <a:pt x="817" y="0"/>
                  </a:moveTo>
                  <a:cubicBezTo>
                    <a:pt x="738" y="0"/>
                    <a:pt x="654" y="11"/>
                    <a:pt x="567" y="37"/>
                  </a:cubicBezTo>
                  <a:cubicBezTo>
                    <a:pt x="329" y="107"/>
                    <a:pt x="164" y="294"/>
                    <a:pt x="130" y="521"/>
                  </a:cubicBezTo>
                  <a:cubicBezTo>
                    <a:pt x="60" y="1019"/>
                    <a:pt x="577" y="1155"/>
                    <a:pt x="942" y="1290"/>
                  </a:cubicBezTo>
                  <a:cubicBezTo>
                    <a:pt x="1135" y="1360"/>
                    <a:pt x="1234" y="1470"/>
                    <a:pt x="1213" y="1590"/>
                  </a:cubicBezTo>
                  <a:cubicBezTo>
                    <a:pt x="1189" y="1714"/>
                    <a:pt x="1045" y="1840"/>
                    <a:pt x="844" y="1840"/>
                  </a:cubicBezTo>
                  <a:cubicBezTo>
                    <a:pt x="650" y="1840"/>
                    <a:pt x="460" y="1759"/>
                    <a:pt x="341" y="1627"/>
                  </a:cubicBezTo>
                  <a:cubicBezTo>
                    <a:pt x="304" y="1587"/>
                    <a:pt x="254" y="1567"/>
                    <a:pt x="204" y="1567"/>
                  </a:cubicBezTo>
                  <a:cubicBezTo>
                    <a:pt x="160" y="1567"/>
                    <a:pt x="116" y="1583"/>
                    <a:pt x="81" y="1615"/>
                  </a:cubicBezTo>
                  <a:cubicBezTo>
                    <a:pt x="6" y="1683"/>
                    <a:pt x="0" y="1799"/>
                    <a:pt x="67" y="1873"/>
                  </a:cubicBezTo>
                  <a:cubicBezTo>
                    <a:pt x="257" y="2082"/>
                    <a:pt x="547" y="2206"/>
                    <a:pt x="845" y="2206"/>
                  </a:cubicBezTo>
                  <a:cubicBezTo>
                    <a:pt x="1205" y="2206"/>
                    <a:pt x="1519" y="1969"/>
                    <a:pt x="1574" y="1656"/>
                  </a:cubicBezTo>
                  <a:cubicBezTo>
                    <a:pt x="1616" y="1418"/>
                    <a:pt x="1506" y="1107"/>
                    <a:pt x="1070" y="945"/>
                  </a:cubicBezTo>
                  <a:cubicBezTo>
                    <a:pt x="836" y="858"/>
                    <a:pt x="619" y="766"/>
                    <a:pt x="562" y="740"/>
                  </a:cubicBezTo>
                  <a:cubicBezTo>
                    <a:pt x="510" y="700"/>
                    <a:pt x="485" y="641"/>
                    <a:pt x="495" y="573"/>
                  </a:cubicBezTo>
                  <a:cubicBezTo>
                    <a:pt x="506" y="488"/>
                    <a:pt x="573" y="420"/>
                    <a:pt x="673" y="389"/>
                  </a:cubicBezTo>
                  <a:cubicBezTo>
                    <a:pt x="721" y="375"/>
                    <a:pt x="769" y="369"/>
                    <a:pt x="815" y="369"/>
                  </a:cubicBezTo>
                  <a:cubicBezTo>
                    <a:pt x="1037" y="369"/>
                    <a:pt x="1215" y="510"/>
                    <a:pt x="1221" y="515"/>
                  </a:cubicBezTo>
                  <a:cubicBezTo>
                    <a:pt x="1255" y="543"/>
                    <a:pt x="1297" y="557"/>
                    <a:pt x="1338" y="557"/>
                  </a:cubicBezTo>
                  <a:cubicBezTo>
                    <a:pt x="1391" y="557"/>
                    <a:pt x="1443" y="535"/>
                    <a:pt x="1479" y="491"/>
                  </a:cubicBezTo>
                  <a:cubicBezTo>
                    <a:pt x="1544" y="414"/>
                    <a:pt x="1533" y="297"/>
                    <a:pt x="1457" y="232"/>
                  </a:cubicBezTo>
                  <a:cubicBezTo>
                    <a:pt x="1442" y="220"/>
                    <a:pt x="1176" y="0"/>
                    <a:pt x="817" y="0"/>
                  </a:cubicBezTo>
                  <a:close/>
                </a:path>
              </a:pathLst>
            </a:custGeom>
            <a:solidFill>
              <a:schemeClr val="lt2"/>
            </a:solidFill>
            <a:ln w="0">
              <a:noFill/>
            </a:ln>
          </p:spPr>
          <p:style>
            <a:lnRef idx="0"/>
            <a:fillRef idx="0"/>
            <a:effectRef idx="0"/>
            <a:fontRef idx="minor"/>
          </p:style>
        </p:sp>
        <p:sp>
          <p:nvSpPr>
            <p:cNvPr id="1152" name="Google Shape;2234;p59"/>
            <p:cNvSpPr/>
            <p:nvPr/>
          </p:nvSpPr>
          <p:spPr>
            <a:xfrm>
              <a:off x="4433760" y="2477520"/>
              <a:ext cx="43200" cy="59040"/>
            </a:xfrm>
            <a:custGeom>
              <a:avLst/>
              <a:gdLst/>
              <a:ahLst/>
              <a:rect l="l" t="t" r="r" b="b"/>
              <a:pathLst>
                <a:path w="1617" h="2206">
                  <a:moveTo>
                    <a:pt x="814" y="0"/>
                  </a:moveTo>
                  <a:cubicBezTo>
                    <a:pt x="735" y="0"/>
                    <a:pt x="651" y="11"/>
                    <a:pt x="564" y="37"/>
                  </a:cubicBezTo>
                  <a:cubicBezTo>
                    <a:pt x="327" y="107"/>
                    <a:pt x="160" y="294"/>
                    <a:pt x="128" y="521"/>
                  </a:cubicBezTo>
                  <a:cubicBezTo>
                    <a:pt x="58" y="1019"/>
                    <a:pt x="575" y="1155"/>
                    <a:pt x="940" y="1290"/>
                  </a:cubicBezTo>
                  <a:cubicBezTo>
                    <a:pt x="1133" y="1362"/>
                    <a:pt x="1232" y="1472"/>
                    <a:pt x="1211" y="1590"/>
                  </a:cubicBezTo>
                  <a:cubicBezTo>
                    <a:pt x="1189" y="1713"/>
                    <a:pt x="1045" y="1839"/>
                    <a:pt x="844" y="1839"/>
                  </a:cubicBezTo>
                  <a:cubicBezTo>
                    <a:pt x="650" y="1839"/>
                    <a:pt x="461" y="1758"/>
                    <a:pt x="341" y="1626"/>
                  </a:cubicBezTo>
                  <a:cubicBezTo>
                    <a:pt x="304" y="1586"/>
                    <a:pt x="254" y="1566"/>
                    <a:pt x="204" y="1566"/>
                  </a:cubicBezTo>
                  <a:cubicBezTo>
                    <a:pt x="160" y="1566"/>
                    <a:pt x="116" y="1582"/>
                    <a:pt x="81" y="1613"/>
                  </a:cubicBezTo>
                  <a:cubicBezTo>
                    <a:pt x="6" y="1682"/>
                    <a:pt x="0" y="1798"/>
                    <a:pt x="68" y="1872"/>
                  </a:cubicBezTo>
                  <a:cubicBezTo>
                    <a:pt x="257" y="2081"/>
                    <a:pt x="547" y="2205"/>
                    <a:pt x="845" y="2205"/>
                  </a:cubicBezTo>
                  <a:cubicBezTo>
                    <a:pt x="1206" y="2205"/>
                    <a:pt x="1519" y="1967"/>
                    <a:pt x="1574" y="1655"/>
                  </a:cubicBezTo>
                  <a:cubicBezTo>
                    <a:pt x="1616" y="1417"/>
                    <a:pt x="1506" y="1106"/>
                    <a:pt x="1070" y="944"/>
                  </a:cubicBezTo>
                  <a:cubicBezTo>
                    <a:pt x="836" y="857"/>
                    <a:pt x="619" y="763"/>
                    <a:pt x="562" y="739"/>
                  </a:cubicBezTo>
                  <a:cubicBezTo>
                    <a:pt x="510" y="699"/>
                    <a:pt x="485" y="639"/>
                    <a:pt x="495" y="572"/>
                  </a:cubicBezTo>
                  <a:cubicBezTo>
                    <a:pt x="504" y="489"/>
                    <a:pt x="571" y="420"/>
                    <a:pt x="670" y="389"/>
                  </a:cubicBezTo>
                  <a:cubicBezTo>
                    <a:pt x="719" y="375"/>
                    <a:pt x="767" y="369"/>
                    <a:pt x="813" y="369"/>
                  </a:cubicBezTo>
                  <a:cubicBezTo>
                    <a:pt x="1035" y="369"/>
                    <a:pt x="1213" y="510"/>
                    <a:pt x="1218" y="515"/>
                  </a:cubicBezTo>
                  <a:cubicBezTo>
                    <a:pt x="1252" y="543"/>
                    <a:pt x="1294" y="557"/>
                    <a:pt x="1336" y="557"/>
                  </a:cubicBezTo>
                  <a:cubicBezTo>
                    <a:pt x="1389" y="557"/>
                    <a:pt x="1441" y="535"/>
                    <a:pt x="1477" y="491"/>
                  </a:cubicBezTo>
                  <a:cubicBezTo>
                    <a:pt x="1542" y="414"/>
                    <a:pt x="1531" y="297"/>
                    <a:pt x="1454" y="232"/>
                  </a:cubicBezTo>
                  <a:cubicBezTo>
                    <a:pt x="1440" y="220"/>
                    <a:pt x="1174" y="0"/>
                    <a:pt x="814" y="0"/>
                  </a:cubicBezTo>
                  <a:close/>
                </a:path>
              </a:pathLst>
            </a:custGeom>
            <a:solidFill>
              <a:schemeClr val="lt2"/>
            </a:solidFill>
            <a:ln w="0">
              <a:noFill/>
            </a:ln>
          </p:spPr>
          <p:style>
            <a:lnRef idx="0"/>
            <a:fillRef idx="0"/>
            <a:effectRef idx="0"/>
            <a:fontRef idx="minor"/>
          </p:style>
        </p:sp>
      </p:grpSp>
      <p:sp>
        <p:nvSpPr>
          <p:cNvPr id="1153" name="Google Shape;2235;p59"/>
          <p:cNvSpPr/>
          <p:nvPr/>
        </p:nvSpPr>
        <p:spPr>
          <a:xfrm>
            <a:off x="7452720" y="2343240"/>
            <a:ext cx="340560" cy="295920"/>
          </a:xfrm>
          <a:custGeom>
            <a:avLst/>
            <a:gdLst/>
            <a:ahLst/>
            <a:rect l="l" t="t" r="r" b="b"/>
            <a:pathLst>
              <a:path w="12583" h="10946">
                <a:moveTo>
                  <a:pt x="8192" y="362"/>
                </a:moveTo>
                <a:lnTo>
                  <a:pt x="8192" y="1770"/>
                </a:lnTo>
                <a:lnTo>
                  <a:pt x="4391" y="1770"/>
                </a:lnTo>
                <a:lnTo>
                  <a:pt x="4391" y="362"/>
                </a:lnTo>
                <a:close/>
                <a:moveTo>
                  <a:pt x="4097" y="5671"/>
                </a:moveTo>
                <a:lnTo>
                  <a:pt x="4097" y="6425"/>
                </a:lnTo>
                <a:lnTo>
                  <a:pt x="1836" y="6425"/>
                </a:lnTo>
                <a:lnTo>
                  <a:pt x="1836" y="5671"/>
                </a:lnTo>
                <a:close/>
                <a:moveTo>
                  <a:pt x="10715" y="5671"/>
                </a:moveTo>
                <a:lnTo>
                  <a:pt x="10715" y="6425"/>
                </a:lnTo>
                <a:lnTo>
                  <a:pt x="8454" y="6425"/>
                </a:lnTo>
                <a:lnTo>
                  <a:pt x="8454" y="5671"/>
                </a:lnTo>
                <a:close/>
                <a:moveTo>
                  <a:pt x="11307" y="1670"/>
                </a:moveTo>
                <a:cubicBezTo>
                  <a:pt x="11341" y="1670"/>
                  <a:pt x="11371" y="1698"/>
                  <a:pt x="11371" y="1734"/>
                </a:cubicBezTo>
                <a:lnTo>
                  <a:pt x="11371" y="7568"/>
                </a:lnTo>
                <a:lnTo>
                  <a:pt x="1181" y="7568"/>
                </a:lnTo>
                <a:lnTo>
                  <a:pt x="1181" y="1734"/>
                </a:lnTo>
                <a:cubicBezTo>
                  <a:pt x="1181" y="1698"/>
                  <a:pt x="1209" y="1670"/>
                  <a:pt x="1245" y="1670"/>
                </a:cubicBezTo>
                <a:lnTo>
                  <a:pt x="3999" y="1670"/>
                </a:lnTo>
                <a:lnTo>
                  <a:pt x="3999" y="1942"/>
                </a:lnTo>
                <a:cubicBezTo>
                  <a:pt x="3999" y="2048"/>
                  <a:pt x="4081" y="2132"/>
                  <a:pt x="4183" y="2132"/>
                </a:cubicBezTo>
                <a:lnTo>
                  <a:pt x="6094" y="2132"/>
                </a:lnTo>
                <a:lnTo>
                  <a:pt x="6094" y="3770"/>
                </a:lnTo>
                <a:lnTo>
                  <a:pt x="2970" y="3770"/>
                </a:lnTo>
                <a:cubicBezTo>
                  <a:pt x="2867" y="3770"/>
                  <a:pt x="2785" y="3853"/>
                  <a:pt x="2785" y="3954"/>
                </a:cubicBezTo>
                <a:lnTo>
                  <a:pt x="2785" y="5309"/>
                </a:lnTo>
                <a:lnTo>
                  <a:pt x="1659" y="5309"/>
                </a:lnTo>
                <a:cubicBezTo>
                  <a:pt x="1557" y="5309"/>
                  <a:pt x="1474" y="5392"/>
                  <a:pt x="1474" y="5494"/>
                </a:cubicBezTo>
                <a:lnTo>
                  <a:pt x="1474" y="6601"/>
                </a:lnTo>
                <a:cubicBezTo>
                  <a:pt x="1474" y="6702"/>
                  <a:pt x="1557" y="6785"/>
                  <a:pt x="1659" y="6785"/>
                </a:cubicBezTo>
                <a:lnTo>
                  <a:pt x="4272" y="6785"/>
                </a:lnTo>
                <a:cubicBezTo>
                  <a:pt x="4374" y="6785"/>
                  <a:pt x="4457" y="6702"/>
                  <a:pt x="4457" y="6601"/>
                </a:cubicBezTo>
                <a:lnTo>
                  <a:pt x="4457" y="5494"/>
                </a:lnTo>
                <a:cubicBezTo>
                  <a:pt x="4457" y="5392"/>
                  <a:pt x="4374" y="5309"/>
                  <a:pt x="4272" y="5309"/>
                </a:cubicBezTo>
                <a:lnTo>
                  <a:pt x="3146" y="5309"/>
                </a:lnTo>
                <a:lnTo>
                  <a:pt x="3146" y="4130"/>
                </a:lnTo>
                <a:lnTo>
                  <a:pt x="6094" y="4130"/>
                </a:lnTo>
                <a:lnTo>
                  <a:pt x="6094" y="5309"/>
                </a:lnTo>
                <a:lnTo>
                  <a:pt x="4968" y="5309"/>
                </a:lnTo>
                <a:cubicBezTo>
                  <a:pt x="4867" y="5309"/>
                  <a:pt x="4784" y="5392"/>
                  <a:pt x="4784" y="5494"/>
                </a:cubicBezTo>
                <a:lnTo>
                  <a:pt x="4784" y="6602"/>
                </a:lnTo>
                <a:cubicBezTo>
                  <a:pt x="4784" y="6702"/>
                  <a:pt x="4866" y="6784"/>
                  <a:pt x="4966" y="6784"/>
                </a:cubicBezTo>
                <a:lnTo>
                  <a:pt x="5360" y="6784"/>
                </a:lnTo>
                <a:cubicBezTo>
                  <a:pt x="5455" y="6784"/>
                  <a:pt x="5541" y="6714"/>
                  <a:pt x="5549" y="6620"/>
                </a:cubicBezTo>
                <a:cubicBezTo>
                  <a:pt x="5558" y="6513"/>
                  <a:pt x="5474" y="6424"/>
                  <a:pt x="5369" y="6424"/>
                </a:cubicBezTo>
                <a:lnTo>
                  <a:pt x="5144" y="6424"/>
                </a:lnTo>
                <a:lnTo>
                  <a:pt x="5144" y="5670"/>
                </a:lnTo>
                <a:lnTo>
                  <a:pt x="7406" y="5670"/>
                </a:lnTo>
                <a:lnTo>
                  <a:pt x="7406" y="6424"/>
                </a:lnTo>
                <a:lnTo>
                  <a:pt x="6259" y="6424"/>
                </a:lnTo>
                <a:cubicBezTo>
                  <a:pt x="6162" y="6424"/>
                  <a:pt x="6077" y="6493"/>
                  <a:pt x="6070" y="6587"/>
                </a:cubicBezTo>
                <a:cubicBezTo>
                  <a:pt x="6061" y="6695"/>
                  <a:pt x="6145" y="6784"/>
                  <a:pt x="6249" y="6784"/>
                </a:cubicBezTo>
                <a:lnTo>
                  <a:pt x="7615" y="6784"/>
                </a:lnTo>
                <a:cubicBezTo>
                  <a:pt x="7717" y="6784"/>
                  <a:pt x="7799" y="6701"/>
                  <a:pt x="7799" y="6599"/>
                </a:cubicBezTo>
                <a:lnTo>
                  <a:pt x="7799" y="5493"/>
                </a:lnTo>
                <a:cubicBezTo>
                  <a:pt x="7799" y="5391"/>
                  <a:pt x="7717" y="5308"/>
                  <a:pt x="7615" y="5308"/>
                </a:cubicBezTo>
                <a:lnTo>
                  <a:pt x="6456" y="5308"/>
                </a:lnTo>
                <a:lnTo>
                  <a:pt x="6456" y="4128"/>
                </a:lnTo>
                <a:lnTo>
                  <a:pt x="9404" y="4128"/>
                </a:lnTo>
                <a:lnTo>
                  <a:pt x="9404" y="5308"/>
                </a:lnTo>
                <a:lnTo>
                  <a:pt x="8278" y="5308"/>
                </a:lnTo>
                <a:cubicBezTo>
                  <a:pt x="8176" y="5308"/>
                  <a:pt x="8094" y="5391"/>
                  <a:pt x="8094" y="5493"/>
                </a:cubicBezTo>
                <a:lnTo>
                  <a:pt x="8094" y="6599"/>
                </a:lnTo>
                <a:cubicBezTo>
                  <a:pt x="8094" y="6701"/>
                  <a:pt x="8176" y="6784"/>
                  <a:pt x="8278" y="6784"/>
                </a:cubicBezTo>
                <a:lnTo>
                  <a:pt x="10891" y="6784"/>
                </a:lnTo>
                <a:cubicBezTo>
                  <a:pt x="10994" y="6784"/>
                  <a:pt x="11076" y="6701"/>
                  <a:pt x="11076" y="6599"/>
                </a:cubicBezTo>
                <a:lnTo>
                  <a:pt x="11076" y="5493"/>
                </a:lnTo>
                <a:cubicBezTo>
                  <a:pt x="11076" y="5391"/>
                  <a:pt x="10994" y="5308"/>
                  <a:pt x="10891" y="5308"/>
                </a:cubicBezTo>
                <a:lnTo>
                  <a:pt x="9765" y="5308"/>
                </a:lnTo>
                <a:lnTo>
                  <a:pt x="9765" y="3952"/>
                </a:lnTo>
                <a:cubicBezTo>
                  <a:pt x="9765" y="3849"/>
                  <a:pt x="9684" y="3767"/>
                  <a:pt x="9581" y="3767"/>
                </a:cubicBezTo>
                <a:lnTo>
                  <a:pt x="6456" y="3767"/>
                </a:lnTo>
                <a:lnTo>
                  <a:pt x="6456" y="2130"/>
                </a:lnTo>
                <a:lnTo>
                  <a:pt x="8369" y="2130"/>
                </a:lnTo>
                <a:cubicBezTo>
                  <a:pt x="8471" y="2130"/>
                  <a:pt x="8553" y="2047"/>
                  <a:pt x="8553" y="1944"/>
                </a:cubicBezTo>
                <a:lnTo>
                  <a:pt x="8553" y="1670"/>
                </a:lnTo>
                <a:close/>
                <a:moveTo>
                  <a:pt x="3999" y="820"/>
                </a:moveTo>
                <a:lnTo>
                  <a:pt x="3999" y="1312"/>
                </a:lnTo>
                <a:lnTo>
                  <a:pt x="1253" y="1312"/>
                </a:lnTo>
                <a:cubicBezTo>
                  <a:pt x="1014" y="1312"/>
                  <a:pt x="820" y="1505"/>
                  <a:pt x="820" y="1744"/>
                </a:cubicBezTo>
                <a:lnTo>
                  <a:pt x="820" y="7571"/>
                </a:lnTo>
                <a:lnTo>
                  <a:pt x="362" y="7571"/>
                </a:lnTo>
                <a:lnTo>
                  <a:pt x="362" y="1107"/>
                </a:lnTo>
                <a:cubicBezTo>
                  <a:pt x="362" y="948"/>
                  <a:pt x="490" y="820"/>
                  <a:pt x="648" y="820"/>
                </a:cubicBezTo>
                <a:close/>
                <a:moveTo>
                  <a:pt x="12223" y="7931"/>
                </a:moveTo>
                <a:lnTo>
                  <a:pt x="12223" y="8497"/>
                </a:lnTo>
                <a:cubicBezTo>
                  <a:pt x="12221" y="8655"/>
                  <a:pt x="12094" y="8782"/>
                  <a:pt x="11936" y="8782"/>
                </a:cubicBezTo>
                <a:lnTo>
                  <a:pt x="648" y="8782"/>
                </a:lnTo>
                <a:cubicBezTo>
                  <a:pt x="490" y="8782"/>
                  <a:pt x="362" y="8655"/>
                  <a:pt x="362" y="8497"/>
                </a:cubicBezTo>
                <a:lnTo>
                  <a:pt x="362" y="7931"/>
                </a:lnTo>
                <a:close/>
                <a:moveTo>
                  <a:pt x="7022" y="9177"/>
                </a:moveTo>
                <a:cubicBezTo>
                  <a:pt x="7072" y="9467"/>
                  <a:pt x="7194" y="10096"/>
                  <a:pt x="7406" y="10586"/>
                </a:cubicBezTo>
                <a:lnTo>
                  <a:pt x="5167" y="10586"/>
                </a:lnTo>
                <a:cubicBezTo>
                  <a:pt x="5379" y="10096"/>
                  <a:pt x="5500" y="9467"/>
                  <a:pt x="5549" y="9177"/>
                </a:cubicBezTo>
                <a:close/>
                <a:moveTo>
                  <a:pt x="4160" y="0"/>
                </a:moveTo>
                <a:cubicBezTo>
                  <a:pt x="4089" y="0"/>
                  <a:pt x="4030" y="58"/>
                  <a:pt x="4030" y="130"/>
                </a:cubicBezTo>
                <a:lnTo>
                  <a:pt x="4030" y="460"/>
                </a:lnTo>
                <a:lnTo>
                  <a:pt x="458" y="460"/>
                </a:lnTo>
                <a:cubicBezTo>
                  <a:pt x="205" y="460"/>
                  <a:pt x="1" y="665"/>
                  <a:pt x="1" y="919"/>
                </a:cubicBezTo>
                <a:lnTo>
                  <a:pt x="1" y="8521"/>
                </a:lnTo>
                <a:cubicBezTo>
                  <a:pt x="1" y="8882"/>
                  <a:pt x="294" y="9175"/>
                  <a:pt x="655" y="9175"/>
                </a:cubicBezTo>
                <a:lnTo>
                  <a:pt x="5172" y="9175"/>
                </a:lnTo>
                <a:cubicBezTo>
                  <a:pt x="5113" y="9508"/>
                  <a:pt x="4978" y="10161"/>
                  <a:pt x="4758" y="10584"/>
                </a:cubicBezTo>
                <a:lnTo>
                  <a:pt x="3742" y="10584"/>
                </a:lnTo>
                <a:cubicBezTo>
                  <a:pt x="3647" y="10584"/>
                  <a:pt x="3562" y="10653"/>
                  <a:pt x="3552" y="10749"/>
                </a:cubicBezTo>
                <a:cubicBezTo>
                  <a:pt x="3543" y="10856"/>
                  <a:pt x="3628" y="10945"/>
                  <a:pt x="3736" y="10945"/>
                </a:cubicBezTo>
                <a:lnTo>
                  <a:pt x="8832" y="10945"/>
                </a:lnTo>
                <a:cubicBezTo>
                  <a:pt x="8927" y="10945"/>
                  <a:pt x="9013" y="10876"/>
                  <a:pt x="9022" y="10782"/>
                </a:cubicBezTo>
                <a:cubicBezTo>
                  <a:pt x="9031" y="10674"/>
                  <a:pt x="8946" y="10586"/>
                  <a:pt x="8838" y="10586"/>
                </a:cubicBezTo>
                <a:lnTo>
                  <a:pt x="7827" y="10586"/>
                </a:lnTo>
                <a:cubicBezTo>
                  <a:pt x="7607" y="10163"/>
                  <a:pt x="7470" y="9509"/>
                  <a:pt x="7413" y="9177"/>
                </a:cubicBezTo>
                <a:lnTo>
                  <a:pt x="11928" y="9177"/>
                </a:lnTo>
                <a:cubicBezTo>
                  <a:pt x="12289" y="9177"/>
                  <a:pt x="12583" y="8884"/>
                  <a:pt x="12583" y="8523"/>
                </a:cubicBezTo>
                <a:lnTo>
                  <a:pt x="12583" y="1102"/>
                </a:lnTo>
                <a:cubicBezTo>
                  <a:pt x="12583" y="748"/>
                  <a:pt x="12295" y="460"/>
                  <a:pt x="11943" y="460"/>
                </a:cubicBezTo>
                <a:lnTo>
                  <a:pt x="10247" y="460"/>
                </a:lnTo>
                <a:cubicBezTo>
                  <a:pt x="10147" y="460"/>
                  <a:pt x="10067" y="542"/>
                  <a:pt x="10067" y="641"/>
                </a:cubicBezTo>
                <a:cubicBezTo>
                  <a:pt x="10067" y="741"/>
                  <a:pt x="10147" y="822"/>
                  <a:pt x="10247" y="822"/>
                </a:cubicBezTo>
                <a:lnTo>
                  <a:pt x="11936" y="822"/>
                </a:lnTo>
                <a:cubicBezTo>
                  <a:pt x="12094" y="822"/>
                  <a:pt x="12223" y="950"/>
                  <a:pt x="12223" y="1109"/>
                </a:cubicBezTo>
                <a:lnTo>
                  <a:pt x="12223" y="7571"/>
                </a:lnTo>
                <a:lnTo>
                  <a:pt x="11732" y="7571"/>
                </a:lnTo>
                <a:lnTo>
                  <a:pt x="11732" y="1744"/>
                </a:lnTo>
                <a:cubicBezTo>
                  <a:pt x="11732" y="1505"/>
                  <a:pt x="11538" y="1312"/>
                  <a:pt x="11299" y="1312"/>
                </a:cubicBezTo>
                <a:lnTo>
                  <a:pt x="8552" y="1312"/>
                </a:lnTo>
                <a:lnTo>
                  <a:pt x="8552" y="820"/>
                </a:lnTo>
                <a:lnTo>
                  <a:pt x="9301" y="820"/>
                </a:lnTo>
                <a:cubicBezTo>
                  <a:pt x="9397" y="820"/>
                  <a:pt x="9481" y="751"/>
                  <a:pt x="9490" y="657"/>
                </a:cubicBezTo>
                <a:cubicBezTo>
                  <a:pt x="9498" y="549"/>
                  <a:pt x="9414" y="460"/>
                  <a:pt x="9310" y="460"/>
                </a:cubicBezTo>
                <a:lnTo>
                  <a:pt x="8552" y="460"/>
                </a:lnTo>
                <a:lnTo>
                  <a:pt x="8552" y="186"/>
                </a:lnTo>
                <a:cubicBezTo>
                  <a:pt x="8552" y="83"/>
                  <a:pt x="8470" y="0"/>
                  <a:pt x="8367" y="0"/>
                </a:cubicBezTo>
                <a:close/>
              </a:path>
            </a:pathLst>
          </a:custGeom>
          <a:solidFill>
            <a:schemeClr val="lt2"/>
          </a:solidFill>
          <a:ln w="0">
            <a:noFill/>
          </a:ln>
        </p:spPr>
        <p:style>
          <a:lnRef idx="0"/>
          <a:fillRef idx="0"/>
          <a:effectRef idx="0"/>
          <a:fontRef idx="minor"/>
        </p:style>
      </p:sp>
      <p:grpSp>
        <p:nvGrpSpPr>
          <p:cNvPr id="1154" name="Google Shape;2241;p59"/>
          <p:cNvGrpSpPr/>
          <p:nvPr/>
        </p:nvGrpSpPr>
        <p:grpSpPr>
          <a:xfrm>
            <a:off x="1345320" y="2355480"/>
            <a:ext cx="349920" cy="271080"/>
            <a:chOff x="1345320" y="2355480"/>
            <a:chExt cx="349920" cy="271080"/>
          </a:xfrm>
        </p:grpSpPr>
        <p:sp>
          <p:nvSpPr>
            <p:cNvPr id="1155" name="Google Shape;2242;p59"/>
            <p:cNvSpPr/>
            <p:nvPr/>
          </p:nvSpPr>
          <p:spPr>
            <a:xfrm>
              <a:off x="1553040" y="2373120"/>
              <a:ext cx="39960" cy="46080"/>
            </a:xfrm>
            <a:custGeom>
              <a:avLst/>
              <a:gdLst/>
              <a:ahLst/>
              <a:rect l="l" t="t" r="r" b="b"/>
              <a:pathLst>
                <a:path w="1500" h="1729">
                  <a:moveTo>
                    <a:pt x="865" y="1"/>
                  </a:moveTo>
                  <a:cubicBezTo>
                    <a:pt x="388" y="1"/>
                    <a:pt x="1" y="388"/>
                    <a:pt x="1" y="865"/>
                  </a:cubicBezTo>
                  <a:cubicBezTo>
                    <a:pt x="1" y="1341"/>
                    <a:pt x="388" y="1729"/>
                    <a:pt x="865" y="1729"/>
                  </a:cubicBezTo>
                  <a:cubicBezTo>
                    <a:pt x="1083" y="1729"/>
                    <a:pt x="1292" y="1640"/>
                    <a:pt x="1434" y="1471"/>
                  </a:cubicBezTo>
                  <a:cubicBezTo>
                    <a:pt x="1500" y="1393"/>
                    <a:pt x="1489" y="1277"/>
                    <a:pt x="1412" y="1211"/>
                  </a:cubicBezTo>
                  <a:cubicBezTo>
                    <a:pt x="1378" y="1184"/>
                    <a:pt x="1339" y="1171"/>
                    <a:pt x="1299" y="1171"/>
                  </a:cubicBezTo>
                  <a:cubicBezTo>
                    <a:pt x="1246" y="1171"/>
                    <a:pt x="1192" y="1194"/>
                    <a:pt x="1151" y="1233"/>
                  </a:cubicBezTo>
                  <a:cubicBezTo>
                    <a:pt x="1066" y="1313"/>
                    <a:pt x="992" y="1361"/>
                    <a:pt x="866" y="1361"/>
                  </a:cubicBezTo>
                  <a:cubicBezTo>
                    <a:pt x="593" y="1361"/>
                    <a:pt x="370" y="1139"/>
                    <a:pt x="370" y="865"/>
                  </a:cubicBezTo>
                  <a:cubicBezTo>
                    <a:pt x="369" y="591"/>
                    <a:pt x="591" y="369"/>
                    <a:pt x="865" y="369"/>
                  </a:cubicBezTo>
                  <a:cubicBezTo>
                    <a:pt x="965" y="369"/>
                    <a:pt x="1060" y="398"/>
                    <a:pt x="1143" y="454"/>
                  </a:cubicBezTo>
                  <a:cubicBezTo>
                    <a:pt x="1174" y="475"/>
                    <a:pt x="1210" y="486"/>
                    <a:pt x="1246" y="486"/>
                  </a:cubicBezTo>
                  <a:cubicBezTo>
                    <a:pt x="1305" y="486"/>
                    <a:pt x="1362" y="457"/>
                    <a:pt x="1397" y="404"/>
                  </a:cubicBezTo>
                  <a:cubicBezTo>
                    <a:pt x="1454" y="320"/>
                    <a:pt x="1432" y="205"/>
                    <a:pt x="1348" y="149"/>
                  </a:cubicBezTo>
                  <a:cubicBezTo>
                    <a:pt x="1205" y="52"/>
                    <a:pt x="1038" y="1"/>
                    <a:pt x="865" y="1"/>
                  </a:cubicBezTo>
                  <a:close/>
                </a:path>
              </a:pathLst>
            </a:custGeom>
            <a:solidFill>
              <a:schemeClr val="lt2"/>
            </a:solidFill>
            <a:ln w="0">
              <a:noFill/>
            </a:ln>
          </p:spPr>
          <p:style>
            <a:lnRef idx="0"/>
            <a:fillRef idx="0"/>
            <a:effectRef idx="0"/>
            <a:fontRef idx="minor"/>
          </p:style>
        </p:sp>
        <p:sp>
          <p:nvSpPr>
            <p:cNvPr id="1156" name="Google Shape;2243;p59"/>
            <p:cNvSpPr/>
            <p:nvPr/>
          </p:nvSpPr>
          <p:spPr>
            <a:xfrm>
              <a:off x="1597680" y="2373120"/>
              <a:ext cx="34560" cy="46080"/>
            </a:xfrm>
            <a:custGeom>
              <a:avLst/>
              <a:gdLst/>
              <a:ahLst/>
              <a:rect l="l" t="t" r="r" b="b"/>
              <a:pathLst>
                <a:path w="1301" h="1728">
                  <a:moveTo>
                    <a:pt x="657" y="1"/>
                  </a:moveTo>
                  <a:cubicBezTo>
                    <a:pt x="595" y="1"/>
                    <a:pt x="528" y="9"/>
                    <a:pt x="459" y="30"/>
                  </a:cubicBezTo>
                  <a:cubicBezTo>
                    <a:pt x="268" y="88"/>
                    <a:pt x="129" y="240"/>
                    <a:pt x="103" y="428"/>
                  </a:cubicBezTo>
                  <a:cubicBezTo>
                    <a:pt x="79" y="603"/>
                    <a:pt x="154" y="774"/>
                    <a:pt x="302" y="869"/>
                  </a:cubicBezTo>
                  <a:cubicBezTo>
                    <a:pt x="311" y="874"/>
                    <a:pt x="320" y="879"/>
                    <a:pt x="327" y="884"/>
                  </a:cubicBezTo>
                  <a:cubicBezTo>
                    <a:pt x="336" y="888"/>
                    <a:pt x="522" y="969"/>
                    <a:pt x="735" y="1048"/>
                  </a:cubicBezTo>
                  <a:cubicBezTo>
                    <a:pt x="779" y="1064"/>
                    <a:pt x="920" y="1124"/>
                    <a:pt x="903" y="1218"/>
                  </a:cubicBezTo>
                  <a:cubicBezTo>
                    <a:pt x="891" y="1288"/>
                    <a:pt x="804" y="1360"/>
                    <a:pt x="679" y="1360"/>
                  </a:cubicBezTo>
                  <a:cubicBezTo>
                    <a:pt x="548" y="1360"/>
                    <a:pt x="423" y="1308"/>
                    <a:pt x="342" y="1219"/>
                  </a:cubicBezTo>
                  <a:cubicBezTo>
                    <a:pt x="306" y="1178"/>
                    <a:pt x="256" y="1157"/>
                    <a:pt x="205" y="1157"/>
                  </a:cubicBezTo>
                  <a:cubicBezTo>
                    <a:pt x="161" y="1157"/>
                    <a:pt x="117" y="1173"/>
                    <a:pt x="81" y="1205"/>
                  </a:cubicBezTo>
                  <a:cubicBezTo>
                    <a:pt x="6" y="1273"/>
                    <a:pt x="1" y="1390"/>
                    <a:pt x="69" y="1466"/>
                  </a:cubicBezTo>
                  <a:cubicBezTo>
                    <a:pt x="218" y="1632"/>
                    <a:pt x="441" y="1728"/>
                    <a:pt x="678" y="1728"/>
                  </a:cubicBezTo>
                  <a:cubicBezTo>
                    <a:pt x="971" y="1728"/>
                    <a:pt x="1219" y="1540"/>
                    <a:pt x="1265" y="1282"/>
                  </a:cubicBezTo>
                  <a:cubicBezTo>
                    <a:pt x="1300" y="1086"/>
                    <a:pt x="1211" y="831"/>
                    <a:pt x="860" y="701"/>
                  </a:cubicBezTo>
                  <a:cubicBezTo>
                    <a:pt x="695" y="641"/>
                    <a:pt x="542" y="575"/>
                    <a:pt x="493" y="554"/>
                  </a:cubicBezTo>
                  <a:cubicBezTo>
                    <a:pt x="462" y="528"/>
                    <a:pt x="463" y="493"/>
                    <a:pt x="465" y="478"/>
                  </a:cubicBezTo>
                  <a:cubicBezTo>
                    <a:pt x="468" y="457"/>
                    <a:pt x="483" y="405"/>
                    <a:pt x="563" y="382"/>
                  </a:cubicBezTo>
                  <a:cubicBezTo>
                    <a:pt x="594" y="372"/>
                    <a:pt x="625" y="368"/>
                    <a:pt x="655" y="368"/>
                  </a:cubicBezTo>
                  <a:cubicBezTo>
                    <a:pt x="800" y="368"/>
                    <a:pt x="919" y="462"/>
                    <a:pt x="924" y="466"/>
                  </a:cubicBezTo>
                  <a:cubicBezTo>
                    <a:pt x="959" y="494"/>
                    <a:pt x="1000" y="507"/>
                    <a:pt x="1042" y="507"/>
                  </a:cubicBezTo>
                  <a:cubicBezTo>
                    <a:pt x="1094" y="507"/>
                    <a:pt x="1146" y="485"/>
                    <a:pt x="1182" y="442"/>
                  </a:cubicBezTo>
                  <a:cubicBezTo>
                    <a:pt x="1248" y="363"/>
                    <a:pt x="1237" y="248"/>
                    <a:pt x="1160" y="183"/>
                  </a:cubicBezTo>
                  <a:cubicBezTo>
                    <a:pt x="1151" y="174"/>
                    <a:pt x="941" y="1"/>
                    <a:pt x="657" y="1"/>
                  </a:cubicBezTo>
                  <a:close/>
                </a:path>
              </a:pathLst>
            </a:custGeom>
            <a:solidFill>
              <a:schemeClr val="lt2"/>
            </a:solidFill>
            <a:ln w="0">
              <a:noFill/>
            </a:ln>
          </p:spPr>
          <p:style>
            <a:lnRef idx="0"/>
            <a:fillRef idx="0"/>
            <a:effectRef idx="0"/>
            <a:fontRef idx="minor"/>
          </p:style>
        </p:sp>
        <p:sp>
          <p:nvSpPr>
            <p:cNvPr id="1157" name="Google Shape;2244;p59"/>
            <p:cNvSpPr/>
            <p:nvPr/>
          </p:nvSpPr>
          <p:spPr>
            <a:xfrm>
              <a:off x="1637640" y="2373120"/>
              <a:ext cx="34560" cy="46080"/>
            </a:xfrm>
            <a:custGeom>
              <a:avLst/>
              <a:gdLst/>
              <a:ahLst/>
              <a:rect l="l" t="t" r="r" b="b"/>
              <a:pathLst>
                <a:path w="1300" h="1729">
                  <a:moveTo>
                    <a:pt x="653" y="0"/>
                  </a:moveTo>
                  <a:cubicBezTo>
                    <a:pt x="591" y="0"/>
                    <a:pt x="526" y="9"/>
                    <a:pt x="458" y="29"/>
                  </a:cubicBezTo>
                  <a:cubicBezTo>
                    <a:pt x="264" y="86"/>
                    <a:pt x="128" y="240"/>
                    <a:pt x="102" y="427"/>
                  </a:cubicBezTo>
                  <a:cubicBezTo>
                    <a:pt x="77" y="603"/>
                    <a:pt x="153" y="772"/>
                    <a:pt x="301" y="869"/>
                  </a:cubicBezTo>
                  <a:cubicBezTo>
                    <a:pt x="309" y="874"/>
                    <a:pt x="317" y="879"/>
                    <a:pt x="327" y="882"/>
                  </a:cubicBezTo>
                  <a:cubicBezTo>
                    <a:pt x="335" y="887"/>
                    <a:pt x="522" y="969"/>
                    <a:pt x="734" y="1048"/>
                  </a:cubicBezTo>
                  <a:cubicBezTo>
                    <a:pt x="778" y="1064"/>
                    <a:pt x="920" y="1123"/>
                    <a:pt x="903" y="1217"/>
                  </a:cubicBezTo>
                  <a:cubicBezTo>
                    <a:pt x="891" y="1289"/>
                    <a:pt x="803" y="1361"/>
                    <a:pt x="679" y="1361"/>
                  </a:cubicBezTo>
                  <a:cubicBezTo>
                    <a:pt x="548" y="1361"/>
                    <a:pt x="422" y="1309"/>
                    <a:pt x="341" y="1220"/>
                  </a:cubicBezTo>
                  <a:cubicBezTo>
                    <a:pt x="305" y="1179"/>
                    <a:pt x="255" y="1158"/>
                    <a:pt x="205" y="1158"/>
                  </a:cubicBezTo>
                  <a:cubicBezTo>
                    <a:pt x="161" y="1158"/>
                    <a:pt x="116" y="1174"/>
                    <a:pt x="81" y="1206"/>
                  </a:cubicBezTo>
                  <a:cubicBezTo>
                    <a:pt x="5" y="1274"/>
                    <a:pt x="0" y="1391"/>
                    <a:pt x="68" y="1467"/>
                  </a:cubicBezTo>
                  <a:cubicBezTo>
                    <a:pt x="218" y="1633"/>
                    <a:pt x="441" y="1729"/>
                    <a:pt x="678" y="1729"/>
                  </a:cubicBezTo>
                  <a:cubicBezTo>
                    <a:pt x="971" y="1729"/>
                    <a:pt x="1218" y="1541"/>
                    <a:pt x="1264" y="1283"/>
                  </a:cubicBezTo>
                  <a:cubicBezTo>
                    <a:pt x="1300" y="1088"/>
                    <a:pt x="1211" y="832"/>
                    <a:pt x="860" y="702"/>
                  </a:cubicBezTo>
                  <a:cubicBezTo>
                    <a:pt x="694" y="642"/>
                    <a:pt x="542" y="576"/>
                    <a:pt x="492" y="555"/>
                  </a:cubicBezTo>
                  <a:cubicBezTo>
                    <a:pt x="462" y="529"/>
                    <a:pt x="463" y="494"/>
                    <a:pt x="466" y="479"/>
                  </a:cubicBezTo>
                  <a:cubicBezTo>
                    <a:pt x="468" y="458"/>
                    <a:pt x="484" y="406"/>
                    <a:pt x="564" y="383"/>
                  </a:cubicBezTo>
                  <a:cubicBezTo>
                    <a:pt x="594" y="374"/>
                    <a:pt x="625" y="370"/>
                    <a:pt x="654" y="370"/>
                  </a:cubicBezTo>
                  <a:cubicBezTo>
                    <a:pt x="800" y="370"/>
                    <a:pt x="921" y="463"/>
                    <a:pt x="925" y="467"/>
                  </a:cubicBezTo>
                  <a:cubicBezTo>
                    <a:pt x="959" y="495"/>
                    <a:pt x="1000" y="508"/>
                    <a:pt x="1042" y="508"/>
                  </a:cubicBezTo>
                  <a:cubicBezTo>
                    <a:pt x="1095" y="508"/>
                    <a:pt x="1147" y="486"/>
                    <a:pt x="1184" y="443"/>
                  </a:cubicBezTo>
                  <a:cubicBezTo>
                    <a:pt x="1248" y="366"/>
                    <a:pt x="1238" y="249"/>
                    <a:pt x="1161" y="184"/>
                  </a:cubicBezTo>
                  <a:cubicBezTo>
                    <a:pt x="1150" y="175"/>
                    <a:pt x="938" y="0"/>
                    <a:pt x="653" y="0"/>
                  </a:cubicBezTo>
                  <a:close/>
                </a:path>
              </a:pathLst>
            </a:custGeom>
            <a:solidFill>
              <a:schemeClr val="lt2"/>
            </a:solidFill>
            <a:ln w="0">
              <a:noFill/>
            </a:ln>
          </p:spPr>
          <p:style>
            <a:lnRef idx="0"/>
            <a:fillRef idx="0"/>
            <a:effectRef idx="0"/>
            <a:fontRef idx="minor"/>
          </p:style>
        </p:sp>
        <p:sp>
          <p:nvSpPr>
            <p:cNvPr id="1158" name="Google Shape;2245;p59"/>
            <p:cNvSpPr/>
            <p:nvPr/>
          </p:nvSpPr>
          <p:spPr>
            <a:xfrm>
              <a:off x="1345320" y="2355480"/>
              <a:ext cx="349920" cy="271080"/>
            </a:xfrm>
            <a:custGeom>
              <a:avLst/>
              <a:gdLst/>
              <a:ahLst/>
              <a:rect l="l" t="t" r="r" b="b"/>
              <a:pathLst>
                <a:path w="12935" h="10027">
                  <a:moveTo>
                    <a:pt x="6964" y="2262"/>
                  </a:moveTo>
                  <a:lnTo>
                    <a:pt x="6964" y="2831"/>
                  </a:lnTo>
                  <a:cubicBezTo>
                    <a:pt x="6965" y="2932"/>
                    <a:pt x="7047" y="3016"/>
                    <a:pt x="7148" y="3016"/>
                  </a:cubicBezTo>
                  <a:lnTo>
                    <a:pt x="10929" y="3016"/>
                  </a:lnTo>
                  <a:lnTo>
                    <a:pt x="10929" y="7455"/>
                  </a:lnTo>
                  <a:cubicBezTo>
                    <a:pt x="10929" y="7518"/>
                    <a:pt x="10878" y="7568"/>
                    <a:pt x="10814" y="7568"/>
                  </a:cubicBezTo>
                  <a:lnTo>
                    <a:pt x="3163" y="7568"/>
                  </a:lnTo>
                  <a:lnTo>
                    <a:pt x="3163" y="5923"/>
                  </a:lnTo>
                  <a:cubicBezTo>
                    <a:pt x="3163" y="5828"/>
                    <a:pt x="3094" y="5743"/>
                    <a:pt x="2999" y="5733"/>
                  </a:cubicBezTo>
                  <a:cubicBezTo>
                    <a:pt x="2994" y="5733"/>
                    <a:pt x="2989" y="5733"/>
                    <a:pt x="2983" y="5733"/>
                  </a:cubicBezTo>
                  <a:cubicBezTo>
                    <a:pt x="2883" y="5733"/>
                    <a:pt x="2803" y="5814"/>
                    <a:pt x="2803" y="5917"/>
                  </a:cubicBezTo>
                  <a:lnTo>
                    <a:pt x="2803" y="7600"/>
                  </a:lnTo>
                  <a:lnTo>
                    <a:pt x="2033" y="7600"/>
                  </a:lnTo>
                  <a:cubicBezTo>
                    <a:pt x="1970" y="7600"/>
                    <a:pt x="1919" y="7550"/>
                    <a:pt x="1919" y="7487"/>
                  </a:cubicBezTo>
                  <a:lnTo>
                    <a:pt x="1919" y="2408"/>
                  </a:lnTo>
                  <a:cubicBezTo>
                    <a:pt x="1919" y="2345"/>
                    <a:pt x="1970" y="2294"/>
                    <a:pt x="2033" y="2294"/>
                  </a:cubicBezTo>
                  <a:lnTo>
                    <a:pt x="2803" y="2294"/>
                  </a:lnTo>
                  <a:lnTo>
                    <a:pt x="2803" y="5105"/>
                  </a:lnTo>
                  <a:cubicBezTo>
                    <a:pt x="2803" y="5200"/>
                    <a:pt x="2872" y="5285"/>
                    <a:pt x="2966" y="5295"/>
                  </a:cubicBezTo>
                  <a:cubicBezTo>
                    <a:pt x="2971" y="5295"/>
                    <a:pt x="2977" y="5295"/>
                    <a:pt x="2982" y="5295"/>
                  </a:cubicBezTo>
                  <a:cubicBezTo>
                    <a:pt x="3083" y="5295"/>
                    <a:pt x="3163" y="5214"/>
                    <a:pt x="3163" y="5111"/>
                  </a:cubicBezTo>
                  <a:lnTo>
                    <a:pt x="3163" y="2262"/>
                  </a:lnTo>
                  <a:close/>
                  <a:moveTo>
                    <a:pt x="6964" y="1410"/>
                  </a:moveTo>
                  <a:lnTo>
                    <a:pt x="6964" y="1901"/>
                  </a:lnTo>
                  <a:lnTo>
                    <a:pt x="2041" y="1901"/>
                  </a:lnTo>
                  <a:cubicBezTo>
                    <a:pt x="1774" y="1901"/>
                    <a:pt x="1557" y="2117"/>
                    <a:pt x="1557" y="2384"/>
                  </a:cubicBezTo>
                  <a:lnTo>
                    <a:pt x="1557" y="7479"/>
                  </a:lnTo>
                  <a:cubicBezTo>
                    <a:pt x="1557" y="7746"/>
                    <a:pt x="1774" y="7962"/>
                    <a:pt x="2041" y="7962"/>
                  </a:cubicBezTo>
                  <a:lnTo>
                    <a:pt x="10805" y="7962"/>
                  </a:lnTo>
                  <a:cubicBezTo>
                    <a:pt x="11072" y="7962"/>
                    <a:pt x="11289" y="7746"/>
                    <a:pt x="11289" y="7479"/>
                  </a:cubicBezTo>
                  <a:lnTo>
                    <a:pt x="11289" y="3048"/>
                  </a:lnTo>
                  <a:lnTo>
                    <a:pt x="11714" y="3048"/>
                  </a:lnTo>
                  <a:lnTo>
                    <a:pt x="11714" y="7985"/>
                  </a:lnTo>
                  <a:cubicBezTo>
                    <a:pt x="11714" y="8244"/>
                    <a:pt x="11505" y="8453"/>
                    <a:pt x="11245" y="8453"/>
                  </a:cubicBezTo>
                  <a:lnTo>
                    <a:pt x="1601" y="8453"/>
                  </a:lnTo>
                  <a:cubicBezTo>
                    <a:pt x="1342" y="8453"/>
                    <a:pt x="1132" y="8244"/>
                    <a:pt x="1132" y="7985"/>
                  </a:cubicBezTo>
                  <a:lnTo>
                    <a:pt x="1132" y="1879"/>
                  </a:lnTo>
                  <a:cubicBezTo>
                    <a:pt x="1132" y="1619"/>
                    <a:pt x="1342" y="1410"/>
                    <a:pt x="1601" y="1410"/>
                  </a:cubicBezTo>
                  <a:close/>
                  <a:moveTo>
                    <a:pt x="7553" y="8815"/>
                  </a:moveTo>
                  <a:lnTo>
                    <a:pt x="7553" y="8862"/>
                  </a:lnTo>
                  <a:cubicBezTo>
                    <a:pt x="7553" y="8963"/>
                    <a:pt x="7473" y="9044"/>
                    <a:pt x="7372" y="9044"/>
                  </a:cubicBezTo>
                  <a:lnTo>
                    <a:pt x="5508" y="9044"/>
                  </a:lnTo>
                  <a:cubicBezTo>
                    <a:pt x="5406" y="9044"/>
                    <a:pt x="5326" y="8962"/>
                    <a:pt x="5326" y="8862"/>
                  </a:cubicBezTo>
                  <a:lnTo>
                    <a:pt x="5326" y="8815"/>
                  </a:lnTo>
                  <a:close/>
                  <a:moveTo>
                    <a:pt x="12209" y="8848"/>
                  </a:moveTo>
                  <a:cubicBezTo>
                    <a:pt x="12275" y="8848"/>
                    <a:pt x="12329" y="8901"/>
                    <a:pt x="12329" y="8964"/>
                  </a:cubicBezTo>
                  <a:cubicBezTo>
                    <a:pt x="12331" y="9352"/>
                    <a:pt x="12017" y="9666"/>
                    <a:pt x="11630" y="9666"/>
                  </a:cubicBezTo>
                  <a:lnTo>
                    <a:pt x="1263" y="9666"/>
                  </a:lnTo>
                  <a:cubicBezTo>
                    <a:pt x="877" y="9666"/>
                    <a:pt x="561" y="9350"/>
                    <a:pt x="562" y="8964"/>
                  </a:cubicBezTo>
                  <a:cubicBezTo>
                    <a:pt x="562" y="8899"/>
                    <a:pt x="618" y="8848"/>
                    <a:pt x="683" y="8848"/>
                  </a:cubicBezTo>
                  <a:lnTo>
                    <a:pt x="4966" y="8848"/>
                  </a:lnTo>
                  <a:lnTo>
                    <a:pt x="4966" y="8887"/>
                  </a:lnTo>
                  <a:cubicBezTo>
                    <a:pt x="4966" y="9191"/>
                    <a:pt x="5213" y="9437"/>
                    <a:pt x="5516" y="9437"/>
                  </a:cubicBezTo>
                  <a:lnTo>
                    <a:pt x="7365" y="9437"/>
                  </a:lnTo>
                  <a:cubicBezTo>
                    <a:pt x="7669" y="9437"/>
                    <a:pt x="7915" y="9191"/>
                    <a:pt x="7915" y="8887"/>
                  </a:cubicBezTo>
                  <a:lnTo>
                    <a:pt x="7915" y="8848"/>
                  </a:lnTo>
                  <a:close/>
                  <a:moveTo>
                    <a:pt x="7150" y="0"/>
                  </a:moveTo>
                  <a:cubicBezTo>
                    <a:pt x="7049" y="0"/>
                    <a:pt x="6966" y="83"/>
                    <a:pt x="6966" y="185"/>
                  </a:cubicBezTo>
                  <a:lnTo>
                    <a:pt x="6966" y="1049"/>
                  </a:lnTo>
                  <a:lnTo>
                    <a:pt x="1612" y="1049"/>
                  </a:lnTo>
                  <a:cubicBezTo>
                    <a:pt x="1149" y="1049"/>
                    <a:pt x="774" y="1424"/>
                    <a:pt x="774" y="1886"/>
                  </a:cubicBezTo>
                  <a:lnTo>
                    <a:pt x="774" y="7981"/>
                  </a:lnTo>
                  <a:cubicBezTo>
                    <a:pt x="774" y="8157"/>
                    <a:pt x="827" y="8319"/>
                    <a:pt x="918" y="8453"/>
                  </a:cubicBezTo>
                  <a:lnTo>
                    <a:pt x="468" y="8453"/>
                  </a:lnTo>
                  <a:cubicBezTo>
                    <a:pt x="324" y="8453"/>
                    <a:pt x="194" y="8553"/>
                    <a:pt x="161" y="8694"/>
                  </a:cubicBezTo>
                  <a:cubicBezTo>
                    <a:pt x="1" y="9399"/>
                    <a:pt x="535" y="10027"/>
                    <a:pt x="1214" y="10027"/>
                  </a:cubicBezTo>
                  <a:lnTo>
                    <a:pt x="11724" y="10027"/>
                  </a:lnTo>
                  <a:cubicBezTo>
                    <a:pt x="12402" y="10027"/>
                    <a:pt x="12935" y="9399"/>
                    <a:pt x="12776" y="8694"/>
                  </a:cubicBezTo>
                  <a:cubicBezTo>
                    <a:pt x="12743" y="8552"/>
                    <a:pt x="12615" y="8453"/>
                    <a:pt x="12469" y="8453"/>
                  </a:cubicBezTo>
                  <a:lnTo>
                    <a:pt x="11970" y="8453"/>
                  </a:lnTo>
                  <a:cubicBezTo>
                    <a:pt x="12059" y="8320"/>
                    <a:pt x="12111" y="8158"/>
                    <a:pt x="12111" y="7984"/>
                  </a:cubicBezTo>
                  <a:lnTo>
                    <a:pt x="12111" y="3016"/>
                  </a:lnTo>
                  <a:lnTo>
                    <a:pt x="12547" y="3016"/>
                  </a:lnTo>
                  <a:cubicBezTo>
                    <a:pt x="12649" y="3016"/>
                    <a:pt x="12731" y="2933"/>
                    <a:pt x="12731" y="2830"/>
                  </a:cubicBezTo>
                  <a:lnTo>
                    <a:pt x="12731" y="182"/>
                  </a:lnTo>
                  <a:cubicBezTo>
                    <a:pt x="12731" y="81"/>
                    <a:pt x="12651" y="0"/>
                    <a:pt x="12549" y="0"/>
                  </a:cubicBezTo>
                  <a:lnTo>
                    <a:pt x="10737" y="0"/>
                  </a:lnTo>
                  <a:cubicBezTo>
                    <a:pt x="10642" y="0"/>
                    <a:pt x="10557" y="69"/>
                    <a:pt x="10549" y="164"/>
                  </a:cubicBezTo>
                  <a:cubicBezTo>
                    <a:pt x="10540" y="271"/>
                    <a:pt x="10624" y="360"/>
                    <a:pt x="10729" y="360"/>
                  </a:cubicBezTo>
                  <a:lnTo>
                    <a:pt x="12371" y="360"/>
                  </a:lnTo>
                  <a:lnTo>
                    <a:pt x="12371" y="2654"/>
                  </a:lnTo>
                  <a:lnTo>
                    <a:pt x="7359" y="2654"/>
                  </a:lnTo>
                  <a:lnTo>
                    <a:pt x="7359" y="360"/>
                  </a:lnTo>
                  <a:lnTo>
                    <a:pt x="9769" y="360"/>
                  </a:lnTo>
                  <a:cubicBezTo>
                    <a:pt x="9865" y="360"/>
                    <a:pt x="9950" y="290"/>
                    <a:pt x="9957" y="197"/>
                  </a:cubicBezTo>
                  <a:cubicBezTo>
                    <a:pt x="9966" y="89"/>
                    <a:pt x="9883" y="0"/>
                    <a:pt x="9778" y="0"/>
                  </a:cubicBezTo>
                  <a:close/>
                </a:path>
              </a:pathLst>
            </a:custGeom>
            <a:solidFill>
              <a:schemeClr val="lt2"/>
            </a:solidFill>
            <a:ln w="0">
              <a:noFill/>
            </a:ln>
          </p:spPr>
          <p:style>
            <a:lnRef idx="0"/>
            <a:fillRef idx="0"/>
            <a:effectRef idx="0"/>
            <a:fontRef idx="minor"/>
          </p:style>
        </p:sp>
        <p:sp>
          <p:nvSpPr>
            <p:cNvPr id="1159" name="Google Shape;2246;p59"/>
            <p:cNvSpPr/>
            <p:nvPr/>
          </p:nvSpPr>
          <p:spPr>
            <a:xfrm>
              <a:off x="1559880" y="2451600"/>
              <a:ext cx="24840" cy="9000"/>
            </a:xfrm>
            <a:custGeom>
              <a:avLst/>
              <a:gdLst/>
              <a:ahLst/>
              <a:rect l="l" t="t" r="r" b="b"/>
              <a:pathLst>
                <a:path w="948" h="361">
                  <a:moveTo>
                    <a:pt x="199" y="0"/>
                  </a:moveTo>
                  <a:cubicBezTo>
                    <a:pt x="104" y="0"/>
                    <a:pt x="19" y="69"/>
                    <a:pt x="11" y="164"/>
                  </a:cubicBezTo>
                  <a:cubicBezTo>
                    <a:pt x="0" y="270"/>
                    <a:pt x="85" y="361"/>
                    <a:pt x="190" y="361"/>
                  </a:cubicBezTo>
                  <a:lnTo>
                    <a:pt x="749" y="361"/>
                  </a:lnTo>
                  <a:cubicBezTo>
                    <a:pt x="845" y="361"/>
                    <a:pt x="930" y="291"/>
                    <a:pt x="938" y="197"/>
                  </a:cubicBezTo>
                  <a:cubicBezTo>
                    <a:pt x="947" y="89"/>
                    <a:pt x="863" y="0"/>
                    <a:pt x="759" y="0"/>
                  </a:cubicBezTo>
                  <a:close/>
                </a:path>
              </a:pathLst>
            </a:custGeom>
            <a:solidFill>
              <a:schemeClr val="lt2"/>
            </a:solidFill>
            <a:ln w="0">
              <a:noFill/>
            </a:ln>
          </p:spPr>
          <p:style>
            <a:lnRef idx="0"/>
            <a:fillRef idx="0"/>
            <a:effectRef idx="0"/>
            <a:fontRef idx="minor"/>
          </p:style>
        </p:sp>
        <p:sp>
          <p:nvSpPr>
            <p:cNvPr id="1160" name="Google Shape;2247;p59"/>
            <p:cNvSpPr/>
            <p:nvPr/>
          </p:nvSpPr>
          <p:spPr>
            <a:xfrm>
              <a:off x="1559880" y="2493360"/>
              <a:ext cx="24840" cy="9000"/>
            </a:xfrm>
            <a:custGeom>
              <a:avLst/>
              <a:gdLst/>
              <a:ahLst/>
              <a:rect l="l" t="t" r="r" b="b"/>
              <a:pathLst>
                <a:path w="947" h="362">
                  <a:moveTo>
                    <a:pt x="198" y="1"/>
                  </a:moveTo>
                  <a:cubicBezTo>
                    <a:pt x="103" y="1"/>
                    <a:pt x="18" y="70"/>
                    <a:pt x="10" y="164"/>
                  </a:cubicBezTo>
                  <a:cubicBezTo>
                    <a:pt x="0" y="272"/>
                    <a:pt x="84" y="361"/>
                    <a:pt x="189" y="361"/>
                  </a:cubicBezTo>
                  <a:lnTo>
                    <a:pt x="748" y="361"/>
                  </a:lnTo>
                  <a:cubicBezTo>
                    <a:pt x="844" y="361"/>
                    <a:pt x="929" y="291"/>
                    <a:pt x="937" y="197"/>
                  </a:cubicBezTo>
                  <a:cubicBezTo>
                    <a:pt x="946" y="91"/>
                    <a:pt x="862" y="1"/>
                    <a:pt x="758" y="1"/>
                  </a:cubicBezTo>
                  <a:close/>
                </a:path>
              </a:pathLst>
            </a:custGeom>
            <a:solidFill>
              <a:schemeClr val="lt2"/>
            </a:solidFill>
            <a:ln w="0">
              <a:noFill/>
            </a:ln>
          </p:spPr>
          <p:style>
            <a:lnRef idx="0"/>
            <a:fillRef idx="0"/>
            <a:effectRef idx="0"/>
            <a:fontRef idx="minor"/>
          </p:style>
        </p:sp>
        <p:sp>
          <p:nvSpPr>
            <p:cNvPr id="1161" name="Google Shape;2248;p59"/>
            <p:cNvSpPr/>
            <p:nvPr/>
          </p:nvSpPr>
          <p:spPr>
            <a:xfrm>
              <a:off x="1559880" y="2514600"/>
              <a:ext cx="24840" cy="9000"/>
            </a:xfrm>
            <a:custGeom>
              <a:avLst/>
              <a:gdLst/>
              <a:ahLst/>
              <a:rect l="l" t="t" r="r" b="b"/>
              <a:pathLst>
                <a:path w="947" h="361">
                  <a:moveTo>
                    <a:pt x="198" y="0"/>
                  </a:moveTo>
                  <a:cubicBezTo>
                    <a:pt x="103" y="0"/>
                    <a:pt x="18" y="70"/>
                    <a:pt x="10" y="164"/>
                  </a:cubicBezTo>
                  <a:cubicBezTo>
                    <a:pt x="0" y="272"/>
                    <a:pt x="84" y="361"/>
                    <a:pt x="189" y="361"/>
                  </a:cubicBezTo>
                  <a:lnTo>
                    <a:pt x="748" y="361"/>
                  </a:lnTo>
                  <a:cubicBezTo>
                    <a:pt x="844" y="361"/>
                    <a:pt x="929" y="292"/>
                    <a:pt x="937" y="197"/>
                  </a:cubicBezTo>
                  <a:cubicBezTo>
                    <a:pt x="946" y="89"/>
                    <a:pt x="862" y="0"/>
                    <a:pt x="758" y="0"/>
                  </a:cubicBezTo>
                  <a:close/>
                </a:path>
              </a:pathLst>
            </a:custGeom>
            <a:solidFill>
              <a:schemeClr val="lt2"/>
            </a:solidFill>
            <a:ln w="0">
              <a:noFill/>
            </a:ln>
          </p:spPr>
          <p:style>
            <a:lnRef idx="0"/>
            <a:fillRef idx="0"/>
            <a:effectRef idx="0"/>
            <a:fontRef idx="minor"/>
          </p:style>
        </p:sp>
        <p:sp>
          <p:nvSpPr>
            <p:cNvPr id="1162" name="Google Shape;2249;p59"/>
            <p:cNvSpPr/>
            <p:nvPr/>
          </p:nvSpPr>
          <p:spPr>
            <a:xfrm>
              <a:off x="1489680" y="2535120"/>
              <a:ext cx="24840" cy="9000"/>
            </a:xfrm>
            <a:custGeom>
              <a:avLst/>
              <a:gdLst/>
              <a:ahLst/>
              <a:rect l="l" t="t" r="r" b="b"/>
              <a:pathLst>
                <a:path w="947" h="361">
                  <a:moveTo>
                    <a:pt x="199" y="0"/>
                  </a:moveTo>
                  <a:cubicBezTo>
                    <a:pt x="103" y="0"/>
                    <a:pt x="19" y="70"/>
                    <a:pt x="10" y="164"/>
                  </a:cubicBezTo>
                  <a:cubicBezTo>
                    <a:pt x="1" y="272"/>
                    <a:pt x="86" y="361"/>
                    <a:pt x="190" y="361"/>
                  </a:cubicBezTo>
                  <a:lnTo>
                    <a:pt x="749" y="361"/>
                  </a:lnTo>
                  <a:cubicBezTo>
                    <a:pt x="845" y="361"/>
                    <a:pt x="930" y="292"/>
                    <a:pt x="937" y="197"/>
                  </a:cubicBezTo>
                  <a:cubicBezTo>
                    <a:pt x="947" y="89"/>
                    <a:pt x="863" y="0"/>
                    <a:pt x="758" y="0"/>
                  </a:cubicBezTo>
                  <a:close/>
                </a:path>
              </a:pathLst>
            </a:custGeom>
            <a:solidFill>
              <a:schemeClr val="lt2"/>
            </a:solidFill>
            <a:ln w="0">
              <a:noFill/>
            </a:ln>
          </p:spPr>
          <p:style>
            <a:lnRef idx="0"/>
            <a:fillRef idx="0"/>
            <a:effectRef idx="0"/>
            <a:fontRef idx="minor"/>
          </p:style>
        </p:sp>
        <p:sp>
          <p:nvSpPr>
            <p:cNvPr id="1163" name="Google Shape;2250;p59"/>
            <p:cNvSpPr/>
            <p:nvPr/>
          </p:nvSpPr>
          <p:spPr>
            <a:xfrm>
              <a:off x="1529280" y="2535120"/>
              <a:ext cx="55440" cy="9000"/>
            </a:xfrm>
            <a:custGeom>
              <a:avLst/>
              <a:gdLst/>
              <a:ahLst/>
              <a:rect l="l" t="t" r="r" b="b"/>
              <a:pathLst>
                <a:path w="2067" h="361">
                  <a:moveTo>
                    <a:pt x="198" y="0"/>
                  </a:moveTo>
                  <a:cubicBezTo>
                    <a:pt x="103" y="0"/>
                    <a:pt x="17" y="70"/>
                    <a:pt x="10" y="164"/>
                  </a:cubicBezTo>
                  <a:cubicBezTo>
                    <a:pt x="0" y="272"/>
                    <a:pt x="84" y="361"/>
                    <a:pt x="189" y="361"/>
                  </a:cubicBezTo>
                  <a:lnTo>
                    <a:pt x="1868" y="361"/>
                  </a:lnTo>
                  <a:cubicBezTo>
                    <a:pt x="1963" y="361"/>
                    <a:pt x="2048" y="292"/>
                    <a:pt x="2056" y="197"/>
                  </a:cubicBezTo>
                  <a:cubicBezTo>
                    <a:pt x="2067" y="89"/>
                    <a:pt x="1983" y="0"/>
                    <a:pt x="1876" y="0"/>
                  </a:cubicBezTo>
                  <a:close/>
                </a:path>
              </a:pathLst>
            </a:custGeom>
            <a:solidFill>
              <a:schemeClr val="lt2"/>
            </a:solidFill>
            <a:ln w="0">
              <a:noFill/>
            </a:ln>
          </p:spPr>
          <p:style>
            <a:lnRef idx="0"/>
            <a:fillRef idx="0"/>
            <a:effectRef idx="0"/>
            <a:fontRef idx="minor"/>
          </p:style>
        </p:sp>
        <p:sp>
          <p:nvSpPr>
            <p:cNvPr id="1164" name="Google Shape;2251;p59"/>
            <p:cNvSpPr/>
            <p:nvPr/>
          </p:nvSpPr>
          <p:spPr>
            <a:xfrm>
              <a:off x="1520640" y="2493360"/>
              <a:ext cx="24840" cy="9000"/>
            </a:xfrm>
            <a:custGeom>
              <a:avLst/>
              <a:gdLst/>
              <a:ahLst/>
              <a:rect l="l" t="t" r="r" b="b"/>
              <a:pathLst>
                <a:path w="938" h="362">
                  <a:moveTo>
                    <a:pt x="198" y="1"/>
                  </a:moveTo>
                  <a:cubicBezTo>
                    <a:pt x="103" y="1"/>
                    <a:pt x="18" y="70"/>
                    <a:pt x="10" y="164"/>
                  </a:cubicBezTo>
                  <a:cubicBezTo>
                    <a:pt x="0" y="272"/>
                    <a:pt x="84" y="361"/>
                    <a:pt x="189" y="361"/>
                  </a:cubicBezTo>
                  <a:lnTo>
                    <a:pt x="758" y="361"/>
                  </a:lnTo>
                  <a:cubicBezTo>
                    <a:pt x="758" y="361"/>
                    <a:pt x="759" y="361"/>
                    <a:pt x="760" y="361"/>
                  </a:cubicBezTo>
                  <a:cubicBezTo>
                    <a:pt x="859" y="361"/>
                    <a:pt x="938" y="280"/>
                    <a:pt x="938" y="181"/>
                  </a:cubicBezTo>
                  <a:cubicBezTo>
                    <a:pt x="938" y="81"/>
                    <a:pt x="857" y="1"/>
                    <a:pt x="758" y="1"/>
                  </a:cubicBezTo>
                  <a:close/>
                </a:path>
              </a:pathLst>
            </a:custGeom>
            <a:solidFill>
              <a:schemeClr val="lt2"/>
            </a:solidFill>
            <a:ln w="0">
              <a:noFill/>
            </a:ln>
          </p:spPr>
          <p:style>
            <a:lnRef idx="0"/>
            <a:fillRef idx="0"/>
            <a:effectRef idx="0"/>
            <a:fontRef idx="minor"/>
          </p:style>
        </p:sp>
        <p:sp>
          <p:nvSpPr>
            <p:cNvPr id="1165" name="Google Shape;2252;p59"/>
            <p:cNvSpPr/>
            <p:nvPr/>
          </p:nvSpPr>
          <p:spPr>
            <a:xfrm>
              <a:off x="1457280" y="2493360"/>
              <a:ext cx="52920" cy="9000"/>
            </a:xfrm>
            <a:custGeom>
              <a:avLst/>
              <a:gdLst/>
              <a:ahLst/>
              <a:rect l="l" t="t" r="r" b="b"/>
              <a:pathLst>
                <a:path w="1979" h="362">
                  <a:moveTo>
                    <a:pt x="198" y="1"/>
                  </a:moveTo>
                  <a:cubicBezTo>
                    <a:pt x="103" y="1"/>
                    <a:pt x="17" y="70"/>
                    <a:pt x="10" y="164"/>
                  </a:cubicBezTo>
                  <a:cubicBezTo>
                    <a:pt x="0" y="272"/>
                    <a:pt x="84" y="361"/>
                    <a:pt x="189" y="361"/>
                  </a:cubicBezTo>
                  <a:lnTo>
                    <a:pt x="1798" y="361"/>
                  </a:lnTo>
                  <a:cubicBezTo>
                    <a:pt x="1798" y="361"/>
                    <a:pt x="1799" y="361"/>
                    <a:pt x="1800" y="361"/>
                  </a:cubicBezTo>
                  <a:cubicBezTo>
                    <a:pt x="1898" y="361"/>
                    <a:pt x="1979" y="280"/>
                    <a:pt x="1979" y="181"/>
                  </a:cubicBezTo>
                  <a:cubicBezTo>
                    <a:pt x="1979" y="81"/>
                    <a:pt x="1897" y="1"/>
                    <a:pt x="1798" y="1"/>
                  </a:cubicBezTo>
                  <a:close/>
                </a:path>
              </a:pathLst>
            </a:custGeom>
            <a:solidFill>
              <a:schemeClr val="lt2"/>
            </a:solidFill>
            <a:ln w="0">
              <a:noFill/>
            </a:ln>
          </p:spPr>
          <p:style>
            <a:lnRef idx="0"/>
            <a:fillRef idx="0"/>
            <a:effectRef idx="0"/>
            <a:fontRef idx="minor"/>
          </p:style>
        </p:sp>
        <p:sp>
          <p:nvSpPr>
            <p:cNvPr id="1166" name="Google Shape;2253;p59"/>
            <p:cNvSpPr/>
            <p:nvPr/>
          </p:nvSpPr>
          <p:spPr>
            <a:xfrm>
              <a:off x="1458000" y="2451600"/>
              <a:ext cx="87120" cy="9000"/>
            </a:xfrm>
            <a:custGeom>
              <a:avLst/>
              <a:gdLst/>
              <a:ahLst/>
              <a:rect l="l" t="t" r="r" b="b"/>
              <a:pathLst>
                <a:path w="3240" h="361">
                  <a:moveTo>
                    <a:pt x="180" y="0"/>
                  </a:moveTo>
                  <a:cubicBezTo>
                    <a:pt x="81" y="0"/>
                    <a:pt x="1" y="80"/>
                    <a:pt x="1" y="179"/>
                  </a:cubicBezTo>
                  <a:cubicBezTo>
                    <a:pt x="1" y="279"/>
                    <a:pt x="82" y="361"/>
                    <a:pt x="182" y="361"/>
                  </a:cubicBezTo>
                  <a:lnTo>
                    <a:pt x="3042" y="361"/>
                  </a:lnTo>
                  <a:cubicBezTo>
                    <a:pt x="3137" y="361"/>
                    <a:pt x="3223" y="291"/>
                    <a:pt x="3231" y="197"/>
                  </a:cubicBezTo>
                  <a:cubicBezTo>
                    <a:pt x="3240" y="89"/>
                    <a:pt x="3156" y="0"/>
                    <a:pt x="3051" y="0"/>
                  </a:cubicBezTo>
                  <a:lnTo>
                    <a:pt x="182" y="0"/>
                  </a:lnTo>
                  <a:cubicBezTo>
                    <a:pt x="181" y="0"/>
                    <a:pt x="180" y="0"/>
                    <a:pt x="180" y="0"/>
                  </a:cubicBezTo>
                  <a:close/>
                </a:path>
              </a:pathLst>
            </a:custGeom>
            <a:solidFill>
              <a:schemeClr val="lt2"/>
            </a:solidFill>
            <a:ln w="0">
              <a:noFill/>
            </a:ln>
          </p:spPr>
          <p:style>
            <a:lnRef idx="0"/>
            <a:fillRef idx="0"/>
            <a:effectRef idx="0"/>
            <a:fontRef idx="minor"/>
          </p:style>
        </p:sp>
        <p:sp>
          <p:nvSpPr>
            <p:cNvPr id="1167" name="Google Shape;2254;p59"/>
            <p:cNvSpPr/>
            <p:nvPr/>
          </p:nvSpPr>
          <p:spPr>
            <a:xfrm>
              <a:off x="1456560" y="2472840"/>
              <a:ext cx="128520" cy="9000"/>
            </a:xfrm>
            <a:custGeom>
              <a:avLst/>
              <a:gdLst/>
              <a:ahLst/>
              <a:rect l="l" t="t" r="r" b="b"/>
              <a:pathLst>
                <a:path w="4772" h="362">
                  <a:moveTo>
                    <a:pt x="200" y="1"/>
                  </a:moveTo>
                  <a:cubicBezTo>
                    <a:pt x="104" y="1"/>
                    <a:pt x="19" y="70"/>
                    <a:pt x="10" y="164"/>
                  </a:cubicBezTo>
                  <a:cubicBezTo>
                    <a:pt x="1" y="272"/>
                    <a:pt x="85" y="361"/>
                    <a:pt x="193" y="361"/>
                  </a:cubicBezTo>
                  <a:lnTo>
                    <a:pt x="4562" y="361"/>
                  </a:lnTo>
                  <a:cubicBezTo>
                    <a:pt x="4650" y="361"/>
                    <a:pt x="4729" y="303"/>
                    <a:pt x="4748" y="217"/>
                  </a:cubicBezTo>
                  <a:cubicBezTo>
                    <a:pt x="4771" y="101"/>
                    <a:pt x="4681" y="1"/>
                    <a:pt x="4567" y="1"/>
                  </a:cubicBezTo>
                  <a:close/>
                </a:path>
              </a:pathLst>
            </a:custGeom>
            <a:solidFill>
              <a:schemeClr val="lt2"/>
            </a:solidFill>
            <a:ln w="0">
              <a:noFill/>
            </a:ln>
          </p:spPr>
          <p:style>
            <a:lnRef idx="0"/>
            <a:fillRef idx="0"/>
            <a:effectRef idx="0"/>
            <a:fontRef idx="minor"/>
          </p:style>
        </p:sp>
        <p:sp>
          <p:nvSpPr>
            <p:cNvPr id="1168" name="Google Shape;2255;p59"/>
            <p:cNvSpPr/>
            <p:nvPr/>
          </p:nvSpPr>
          <p:spPr>
            <a:xfrm>
              <a:off x="1596600" y="2451600"/>
              <a:ext cx="19080" cy="9000"/>
            </a:xfrm>
            <a:custGeom>
              <a:avLst/>
              <a:gdLst/>
              <a:ahLst/>
              <a:rect l="l" t="t" r="r" b="b"/>
              <a:pathLst>
                <a:path w="729" h="361">
                  <a:moveTo>
                    <a:pt x="199" y="0"/>
                  </a:moveTo>
                  <a:cubicBezTo>
                    <a:pt x="103" y="0"/>
                    <a:pt x="19" y="69"/>
                    <a:pt x="10" y="164"/>
                  </a:cubicBezTo>
                  <a:cubicBezTo>
                    <a:pt x="1" y="270"/>
                    <a:pt x="85" y="361"/>
                    <a:pt x="189" y="361"/>
                  </a:cubicBezTo>
                  <a:lnTo>
                    <a:pt x="532" y="361"/>
                  </a:lnTo>
                  <a:cubicBezTo>
                    <a:pt x="627" y="361"/>
                    <a:pt x="712" y="291"/>
                    <a:pt x="720" y="197"/>
                  </a:cubicBezTo>
                  <a:cubicBezTo>
                    <a:pt x="729" y="89"/>
                    <a:pt x="645" y="0"/>
                    <a:pt x="540" y="0"/>
                  </a:cubicBezTo>
                  <a:close/>
                </a:path>
              </a:pathLst>
            </a:custGeom>
            <a:solidFill>
              <a:schemeClr val="lt2"/>
            </a:solidFill>
            <a:ln w="0">
              <a:noFill/>
            </a:ln>
          </p:spPr>
          <p:style>
            <a:lnRef idx="0"/>
            <a:fillRef idx="0"/>
            <a:effectRef idx="0"/>
            <a:fontRef idx="minor"/>
          </p:style>
        </p:sp>
        <p:sp>
          <p:nvSpPr>
            <p:cNvPr id="1169" name="Google Shape;2256;p59"/>
            <p:cNvSpPr/>
            <p:nvPr/>
          </p:nvSpPr>
          <p:spPr>
            <a:xfrm>
              <a:off x="1596600" y="2472840"/>
              <a:ext cx="19080" cy="9000"/>
            </a:xfrm>
            <a:custGeom>
              <a:avLst/>
              <a:gdLst/>
              <a:ahLst/>
              <a:rect l="l" t="t" r="r" b="b"/>
              <a:pathLst>
                <a:path w="729" h="362">
                  <a:moveTo>
                    <a:pt x="199" y="1"/>
                  </a:moveTo>
                  <a:cubicBezTo>
                    <a:pt x="103" y="1"/>
                    <a:pt x="19" y="70"/>
                    <a:pt x="10" y="164"/>
                  </a:cubicBezTo>
                  <a:cubicBezTo>
                    <a:pt x="1" y="272"/>
                    <a:pt x="85" y="361"/>
                    <a:pt x="189" y="361"/>
                  </a:cubicBezTo>
                  <a:lnTo>
                    <a:pt x="532" y="361"/>
                  </a:lnTo>
                  <a:cubicBezTo>
                    <a:pt x="627" y="361"/>
                    <a:pt x="712" y="292"/>
                    <a:pt x="720" y="198"/>
                  </a:cubicBezTo>
                  <a:cubicBezTo>
                    <a:pt x="729" y="90"/>
                    <a:pt x="645" y="1"/>
                    <a:pt x="540" y="1"/>
                  </a:cubicBezTo>
                  <a:close/>
                </a:path>
              </a:pathLst>
            </a:custGeom>
            <a:solidFill>
              <a:schemeClr val="lt2"/>
            </a:solidFill>
            <a:ln w="0">
              <a:noFill/>
            </a:ln>
          </p:spPr>
          <p:style>
            <a:lnRef idx="0"/>
            <a:fillRef idx="0"/>
            <a:effectRef idx="0"/>
            <a:fontRef idx="minor"/>
          </p:style>
        </p:sp>
        <p:sp>
          <p:nvSpPr>
            <p:cNvPr id="1170" name="Google Shape;2257;p59"/>
            <p:cNvSpPr/>
            <p:nvPr/>
          </p:nvSpPr>
          <p:spPr>
            <a:xfrm>
              <a:off x="1596600" y="2493360"/>
              <a:ext cx="19080" cy="9000"/>
            </a:xfrm>
            <a:custGeom>
              <a:avLst/>
              <a:gdLst/>
              <a:ahLst/>
              <a:rect l="l" t="t" r="r" b="b"/>
              <a:pathLst>
                <a:path w="729" h="362">
                  <a:moveTo>
                    <a:pt x="199" y="1"/>
                  </a:moveTo>
                  <a:cubicBezTo>
                    <a:pt x="103" y="1"/>
                    <a:pt x="19" y="70"/>
                    <a:pt x="10" y="164"/>
                  </a:cubicBezTo>
                  <a:cubicBezTo>
                    <a:pt x="1" y="271"/>
                    <a:pt x="85" y="361"/>
                    <a:pt x="189" y="361"/>
                  </a:cubicBezTo>
                  <a:lnTo>
                    <a:pt x="532" y="361"/>
                  </a:lnTo>
                  <a:cubicBezTo>
                    <a:pt x="627" y="361"/>
                    <a:pt x="712" y="292"/>
                    <a:pt x="720" y="198"/>
                  </a:cubicBezTo>
                  <a:cubicBezTo>
                    <a:pt x="729" y="90"/>
                    <a:pt x="645" y="1"/>
                    <a:pt x="540" y="1"/>
                  </a:cubicBezTo>
                  <a:close/>
                </a:path>
              </a:pathLst>
            </a:custGeom>
            <a:solidFill>
              <a:schemeClr val="lt2"/>
            </a:solidFill>
            <a:ln w="0">
              <a:noFill/>
            </a:ln>
          </p:spPr>
          <p:style>
            <a:lnRef idx="0"/>
            <a:fillRef idx="0"/>
            <a:effectRef idx="0"/>
            <a:fontRef idx="minor"/>
          </p:style>
        </p:sp>
        <p:sp>
          <p:nvSpPr>
            <p:cNvPr id="1171" name="Google Shape;2258;p59"/>
            <p:cNvSpPr/>
            <p:nvPr/>
          </p:nvSpPr>
          <p:spPr>
            <a:xfrm>
              <a:off x="1596600" y="2514600"/>
              <a:ext cx="19080" cy="9000"/>
            </a:xfrm>
            <a:custGeom>
              <a:avLst/>
              <a:gdLst/>
              <a:ahLst/>
              <a:rect l="l" t="t" r="r" b="b"/>
              <a:pathLst>
                <a:path w="729" h="361">
                  <a:moveTo>
                    <a:pt x="199" y="0"/>
                  </a:moveTo>
                  <a:cubicBezTo>
                    <a:pt x="103" y="0"/>
                    <a:pt x="19" y="70"/>
                    <a:pt x="10" y="164"/>
                  </a:cubicBezTo>
                  <a:cubicBezTo>
                    <a:pt x="1" y="272"/>
                    <a:pt x="85" y="361"/>
                    <a:pt x="189" y="361"/>
                  </a:cubicBezTo>
                  <a:lnTo>
                    <a:pt x="532" y="361"/>
                  </a:lnTo>
                  <a:cubicBezTo>
                    <a:pt x="627" y="361"/>
                    <a:pt x="712" y="292"/>
                    <a:pt x="720" y="197"/>
                  </a:cubicBezTo>
                  <a:cubicBezTo>
                    <a:pt x="729" y="89"/>
                    <a:pt x="645" y="0"/>
                    <a:pt x="540" y="0"/>
                  </a:cubicBezTo>
                  <a:close/>
                </a:path>
              </a:pathLst>
            </a:custGeom>
            <a:solidFill>
              <a:schemeClr val="lt2"/>
            </a:solidFill>
            <a:ln w="0">
              <a:noFill/>
            </a:ln>
          </p:spPr>
          <p:style>
            <a:lnRef idx="0"/>
            <a:fillRef idx="0"/>
            <a:effectRef idx="0"/>
            <a:fontRef idx="minor"/>
          </p:style>
        </p:sp>
        <p:sp>
          <p:nvSpPr>
            <p:cNvPr id="1172" name="Google Shape;2259;p59"/>
            <p:cNvSpPr/>
            <p:nvPr/>
          </p:nvSpPr>
          <p:spPr>
            <a:xfrm>
              <a:off x="1596600" y="2535120"/>
              <a:ext cx="19080" cy="9000"/>
            </a:xfrm>
            <a:custGeom>
              <a:avLst/>
              <a:gdLst/>
              <a:ahLst/>
              <a:rect l="l" t="t" r="r" b="b"/>
              <a:pathLst>
                <a:path w="729" h="361">
                  <a:moveTo>
                    <a:pt x="199" y="0"/>
                  </a:moveTo>
                  <a:cubicBezTo>
                    <a:pt x="103" y="0"/>
                    <a:pt x="19" y="70"/>
                    <a:pt x="10" y="164"/>
                  </a:cubicBezTo>
                  <a:cubicBezTo>
                    <a:pt x="1" y="272"/>
                    <a:pt x="85" y="361"/>
                    <a:pt x="189" y="361"/>
                  </a:cubicBezTo>
                  <a:lnTo>
                    <a:pt x="532" y="361"/>
                  </a:lnTo>
                  <a:cubicBezTo>
                    <a:pt x="627" y="361"/>
                    <a:pt x="712" y="292"/>
                    <a:pt x="720" y="197"/>
                  </a:cubicBezTo>
                  <a:cubicBezTo>
                    <a:pt x="729" y="89"/>
                    <a:pt x="645" y="0"/>
                    <a:pt x="540" y="0"/>
                  </a:cubicBezTo>
                  <a:close/>
                </a:path>
              </a:pathLst>
            </a:custGeom>
            <a:solidFill>
              <a:schemeClr val="lt2"/>
            </a:solidFill>
            <a:ln w="0">
              <a:noFill/>
            </a:ln>
          </p:spPr>
          <p:style>
            <a:lnRef idx="0"/>
            <a:fillRef idx="0"/>
            <a:effectRef idx="0"/>
            <a:fontRef idx="minor"/>
          </p:style>
        </p:sp>
      </p:grpSp>
      <p:sp>
        <p:nvSpPr>
          <p:cNvPr id="1173" name="Google Shape;2260;p59"/>
          <p:cNvSpPr/>
          <p:nvPr/>
        </p:nvSpPr>
        <p:spPr>
          <a:xfrm>
            <a:off x="353880" y="3290040"/>
            <a:ext cx="2350080" cy="587880"/>
          </a:xfrm>
          <a:prstGeom prst="rect">
            <a:avLst/>
          </a:prstGeom>
          <a:noFill/>
          <a:ln w="0">
            <a:noFill/>
          </a:ln>
        </p:spPr>
        <p:style>
          <a:lnRef idx="0"/>
          <a:fillRef idx="0"/>
          <a:effectRef idx="0"/>
          <a:fontRef idx="minor"/>
        </p:style>
        <p:txBody>
          <a:bodyPr lIns="90000" rIns="90000" tIns="91440" bIns="91440" anchor="b">
            <a:noAutofit/>
          </a:bodyPr>
          <a:p>
            <a:pPr algn="ctr">
              <a:lnSpc>
                <a:spcPct val="115000"/>
              </a:lnSpc>
              <a:buNone/>
              <a:tabLst>
                <a:tab algn="l" pos="0"/>
              </a:tabLst>
            </a:pPr>
            <a:r>
              <a:rPr b="1" lang="en" sz="1600" spc="-1" strike="noStrike">
                <a:solidFill>
                  <a:srgbClr val="1d1d1d"/>
                </a:solidFill>
                <a:latin typeface="IBM Plex Mono"/>
                <a:ea typeface="IBM Plex Mono"/>
              </a:rPr>
              <a:t>Gestion des patients</a:t>
            </a:r>
            <a:endParaRPr b="0" lang="fr-FR" sz="1600" spc="-1" strike="noStrike">
              <a:latin typeface="Arial"/>
            </a:endParaRPr>
          </a:p>
        </p:txBody>
      </p:sp>
      <p:sp>
        <p:nvSpPr>
          <p:cNvPr id="1174" name="Google Shape;2261;p59"/>
          <p:cNvSpPr/>
          <p:nvPr/>
        </p:nvSpPr>
        <p:spPr>
          <a:xfrm>
            <a:off x="463680" y="3806280"/>
            <a:ext cx="2773080" cy="119160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100" spc="-1" strike="noStrike">
                <a:solidFill>
                  <a:srgbClr val="1d1d1d"/>
                </a:solidFill>
                <a:latin typeface="Poppins"/>
                <a:ea typeface="Poppins"/>
              </a:rPr>
              <a:t>Ce micro service permettra d’enregistrer chaque nouveau patient, et cela se fera via un formulaire d’enrégistrement simple</a:t>
            </a:r>
            <a:endParaRPr b="0" lang="fr-FR" sz="1100" spc="-1" strike="noStrike">
              <a:latin typeface="Arial"/>
            </a:endParaRPr>
          </a:p>
        </p:txBody>
      </p:sp>
      <p:sp>
        <p:nvSpPr>
          <p:cNvPr id="1175" name="Google Shape;2262;p59"/>
          <p:cNvSpPr/>
          <p:nvPr/>
        </p:nvSpPr>
        <p:spPr>
          <a:xfrm>
            <a:off x="3288600" y="3408480"/>
            <a:ext cx="2376720" cy="474840"/>
          </a:xfrm>
          <a:prstGeom prst="rect">
            <a:avLst/>
          </a:prstGeom>
          <a:noFill/>
          <a:ln w="0">
            <a:noFill/>
          </a:ln>
        </p:spPr>
        <p:style>
          <a:lnRef idx="0"/>
          <a:fillRef idx="0"/>
          <a:effectRef idx="0"/>
          <a:fontRef idx="minor"/>
        </p:style>
        <p:txBody>
          <a:bodyPr lIns="90000" rIns="90000" tIns="91440" bIns="91440" anchor="b">
            <a:noAutofit/>
          </a:bodyPr>
          <a:p>
            <a:pPr algn="ctr">
              <a:lnSpc>
                <a:spcPct val="115000"/>
              </a:lnSpc>
              <a:buNone/>
              <a:tabLst>
                <a:tab algn="l" pos="0"/>
              </a:tabLst>
            </a:pPr>
            <a:r>
              <a:rPr b="1" lang="en" sz="1600" spc="-1" strike="noStrike">
                <a:solidFill>
                  <a:srgbClr val="1d1d1d"/>
                </a:solidFill>
                <a:latin typeface="IBM Plex Mono"/>
                <a:ea typeface="IBM Plex Mono"/>
              </a:rPr>
              <a:t>Gestion du personnel</a:t>
            </a:r>
            <a:endParaRPr b="0" lang="fr-FR" sz="1600" spc="-1" strike="noStrike">
              <a:latin typeface="Arial"/>
            </a:endParaRPr>
          </a:p>
        </p:txBody>
      </p:sp>
      <p:sp>
        <p:nvSpPr>
          <p:cNvPr id="1176" name="Google Shape;2263;p59"/>
          <p:cNvSpPr/>
          <p:nvPr/>
        </p:nvSpPr>
        <p:spPr>
          <a:xfrm>
            <a:off x="3347280" y="3807360"/>
            <a:ext cx="2733840" cy="102348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100" spc="-1" strike="noStrike">
                <a:solidFill>
                  <a:srgbClr val="191919"/>
                </a:solidFill>
                <a:latin typeface="Poppins"/>
                <a:ea typeface="Poppins"/>
              </a:rPr>
              <a:t>Ce micro service offrira à chaque médecin la possibilité de consulter sa liste de patients, les recevoir et les donner des prescription médicales</a:t>
            </a:r>
            <a:endParaRPr b="0" lang="fr-FR" sz="1100" spc="-1" strike="noStrike">
              <a:latin typeface="Arial"/>
            </a:endParaRPr>
          </a:p>
        </p:txBody>
      </p:sp>
      <p:sp>
        <p:nvSpPr>
          <p:cNvPr id="1177" name="Google Shape;2264;p59"/>
          <p:cNvSpPr/>
          <p:nvPr/>
        </p:nvSpPr>
        <p:spPr>
          <a:xfrm>
            <a:off x="734040" y="1243800"/>
            <a:ext cx="1572480" cy="4852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buNone/>
              <a:tabLst>
                <a:tab algn="l" pos="0"/>
              </a:tabLst>
            </a:pPr>
            <a:r>
              <a:rPr b="1" lang="en" sz="3000" spc="-1" strike="noStrike">
                <a:solidFill>
                  <a:srgbClr val="eb9109"/>
                </a:solidFill>
                <a:latin typeface="Poppins"/>
                <a:ea typeface="Poppins"/>
              </a:rPr>
              <a:t>01</a:t>
            </a:r>
            <a:endParaRPr b="0" lang="fr-FR" sz="3000" spc="-1" strike="noStrike">
              <a:latin typeface="Arial"/>
            </a:endParaRPr>
          </a:p>
        </p:txBody>
      </p:sp>
      <p:sp>
        <p:nvSpPr>
          <p:cNvPr id="1178" name="Google Shape;2267;p59"/>
          <p:cNvSpPr/>
          <p:nvPr/>
        </p:nvSpPr>
        <p:spPr>
          <a:xfrm>
            <a:off x="6192000" y="3347640"/>
            <a:ext cx="2612160" cy="558720"/>
          </a:xfrm>
          <a:prstGeom prst="rect">
            <a:avLst/>
          </a:prstGeom>
          <a:noFill/>
          <a:ln w="0">
            <a:noFill/>
          </a:ln>
        </p:spPr>
        <p:style>
          <a:lnRef idx="0"/>
          <a:fillRef idx="0"/>
          <a:effectRef idx="0"/>
          <a:fontRef idx="minor"/>
        </p:style>
        <p:txBody>
          <a:bodyPr lIns="90000" rIns="90000" tIns="91440" bIns="91440" anchor="b">
            <a:noAutofit/>
          </a:bodyPr>
          <a:p>
            <a:pPr algn="ctr">
              <a:lnSpc>
                <a:spcPct val="115000"/>
              </a:lnSpc>
              <a:buNone/>
              <a:tabLst>
                <a:tab algn="l" pos="0"/>
              </a:tabLst>
            </a:pPr>
            <a:r>
              <a:rPr b="1" lang="en" sz="1600" spc="-1" strike="noStrike">
                <a:solidFill>
                  <a:srgbClr val="1d1d1d"/>
                </a:solidFill>
                <a:latin typeface="IBM Plex Mono"/>
                <a:ea typeface="IBM Plex Mono"/>
              </a:rPr>
              <a:t>Gestion de la pharmacie</a:t>
            </a:r>
            <a:endParaRPr b="0" lang="fr-FR" sz="1600" spc="-1" strike="noStrike">
              <a:latin typeface="Arial"/>
            </a:endParaRPr>
          </a:p>
        </p:txBody>
      </p:sp>
      <p:sp>
        <p:nvSpPr>
          <p:cNvPr id="1179" name="Google Shape;2268;p59"/>
          <p:cNvSpPr/>
          <p:nvPr/>
        </p:nvSpPr>
        <p:spPr>
          <a:xfrm>
            <a:off x="6082200" y="3795120"/>
            <a:ext cx="3132360" cy="131184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100" spc="-1" strike="noStrike">
                <a:solidFill>
                  <a:srgbClr val="1d1d1d"/>
                </a:solidFill>
                <a:latin typeface="Poppins"/>
                <a:ea typeface="Poppins"/>
              </a:rPr>
              <a:t>Ce micro service offrira la possibilité à chaque patient s’etant fait consulté, de se connecter via un token personnel sur le site pharmacetique de l’hopital, d’acheter le médicaments prescrit et de se faire livrer</a:t>
            </a:r>
            <a:endParaRPr b="0" lang="fr-FR" sz="1100" spc="-1" strike="noStrike">
              <a:latin typeface="Arial"/>
            </a:endParaRPr>
          </a:p>
        </p:txBody>
      </p:sp>
      <p:sp>
        <p:nvSpPr>
          <p:cNvPr id="1180" name="Google Shape;2269;p59"/>
          <p:cNvSpPr/>
          <p:nvPr/>
        </p:nvSpPr>
        <p:spPr>
          <a:xfrm>
            <a:off x="3650760" y="1232640"/>
            <a:ext cx="1572480" cy="4852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buNone/>
              <a:tabLst>
                <a:tab algn="l" pos="0"/>
              </a:tabLst>
            </a:pPr>
            <a:r>
              <a:rPr b="1" lang="en" sz="3000" spc="-1" strike="noStrike">
                <a:solidFill>
                  <a:srgbClr val="eb9109"/>
                </a:solidFill>
                <a:latin typeface="Poppins"/>
                <a:ea typeface="Poppins"/>
              </a:rPr>
              <a:t>02</a:t>
            </a:r>
            <a:endParaRPr b="0" lang="fr-FR" sz="3000" spc="-1" strike="noStrike">
              <a:latin typeface="Arial"/>
            </a:endParaRPr>
          </a:p>
        </p:txBody>
      </p:sp>
      <p:sp>
        <p:nvSpPr>
          <p:cNvPr id="1181" name="Google Shape;2271;p59"/>
          <p:cNvSpPr/>
          <p:nvPr/>
        </p:nvSpPr>
        <p:spPr>
          <a:xfrm>
            <a:off x="6836760" y="1243800"/>
            <a:ext cx="1572480" cy="4852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buNone/>
              <a:tabLst>
                <a:tab algn="l" pos="0"/>
              </a:tabLst>
            </a:pPr>
            <a:r>
              <a:rPr b="1" lang="en" sz="3000" spc="-1" strike="noStrike">
                <a:solidFill>
                  <a:srgbClr val="eb9109"/>
                </a:solidFill>
                <a:latin typeface="Poppins"/>
                <a:ea typeface="Poppins"/>
              </a:rPr>
              <a:t>03</a:t>
            </a:r>
            <a:endParaRPr b="0" lang="fr-FR" sz="3000" spc="-1" strike="noStrike">
              <a:latin typeface="Arial"/>
            </a:endParaRPr>
          </a:p>
        </p:txBody>
      </p:sp>
      <p:sp>
        <p:nvSpPr>
          <p:cNvPr id="1182" name="Google Shape;2273;p59"/>
          <p:cNvSpPr/>
          <p:nvPr/>
        </p:nvSpPr>
        <p:spPr>
          <a:xfrm>
            <a:off x="7258320" y="2205360"/>
            <a:ext cx="729360" cy="572040"/>
          </a:xfrm>
          <a:prstGeom prst="rect">
            <a:avLst/>
          </a:prstGeom>
          <a:noFill/>
          <a:ln w="9525">
            <a:solidFill>
              <a:srgbClr val="eb9109"/>
            </a:solidFill>
            <a:round/>
          </a:ln>
        </p:spPr>
        <p:style>
          <a:lnRef idx="0"/>
          <a:fillRef idx="0"/>
          <a:effectRef idx="0"/>
          <a:fontRef idx="minor"/>
        </p:style>
      </p:sp>
      <p:sp>
        <p:nvSpPr>
          <p:cNvPr id="1183" name="Google Shape;2274;p59"/>
          <p:cNvSpPr/>
          <p:nvPr/>
        </p:nvSpPr>
        <p:spPr>
          <a:xfrm flipH="1" rot="16200000">
            <a:off x="1282320" y="1967040"/>
            <a:ext cx="474840" cy="360"/>
          </a:xfrm>
          <a:prstGeom prst="bentConnector3">
            <a:avLst>
              <a:gd name="adj1" fmla="val 49987"/>
            </a:avLst>
          </a:prstGeom>
          <a:noFill/>
          <a:ln w="9525">
            <a:solidFill>
              <a:srgbClr val="eb9109"/>
            </a:solidFill>
            <a:round/>
          </a:ln>
        </p:spPr>
        <p:style>
          <a:lnRef idx="0"/>
          <a:fillRef idx="0"/>
          <a:effectRef idx="0"/>
          <a:fontRef idx="minor"/>
        </p:style>
      </p:sp>
      <p:sp>
        <p:nvSpPr>
          <p:cNvPr id="1184" name="Google Shape;2281;p59"/>
          <p:cNvSpPr/>
          <p:nvPr/>
        </p:nvSpPr>
        <p:spPr>
          <a:xfrm flipH="1" rot="16200000">
            <a:off x="7384680" y="1967040"/>
            <a:ext cx="474840" cy="360"/>
          </a:xfrm>
          <a:prstGeom prst="bentConnector3">
            <a:avLst>
              <a:gd name="adj1" fmla="val 49987"/>
            </a:avLst>
          </a:prstGeom>
          <a:noFill/>
          <a:ln w="9525">
            <a:solidFill>
              <a:srgbClr val="eb9109"/>
            </a:solidFill>
            <a:round/>
          </a:ln>
        </p:spPr>
        <p:style>
          <a:lnRef idx="0"/>
          <a:fillRef idx="0"/>
          <a:effectRef idx="0"/>
          <a:fontRef idx="minor"/>
        </p:style>
      </p:sp>
      <p:sp>
        <p:nvSpPr>
          <p:cNvPr id="1185" name="Google Shape;2274;p59"/>
          <p:cNvSpPr/>
          <p:nvPr/>
        </p:nvSpPr>
        <p:spPr>
          <a:xfrm flipH="1" rot="16200000">
            <a:off x="4203000" y="1908000"/>
            <a:ext cx="474840" cy="360"/>
          </a:xfrm>
          <a:prstGeom prst="bentConnector3">
            <a:avLst>
              <a:gd name="adj1" fmla="val 49987"/>
            </a:avLst>
          </a:prstGeom>
          <a:noFill/>
          <a:ln w="9525">
            <a:solidFill>
              <a:srgbClr val="eb9109"/>
            </a:solidFill>
            <a:round/>
          </a:ln>
        </p:spPr>
        <p:style>
          <a:lnRef idx="0"/>
          <a:fillRef idx="0"/>
          <a:effectRef idx="0"/>
          <a:fontRef idx="minor"/>
        </p:style>
      </p:sp>
      <p:sp>
        <p:nvSpPr>
          <p:cNvPr id="1186" name="Google Shape;2275;p59"/>
          <p:cNvSpPr/>
          <p:nvPr/>
        </p:nvSpPr>
        <p:spPr>
          <a:xfrm flipH="1" rot="16200000">
            <a:off x="4197960" y="2917080"/>
            <a:ext cx="468360" cy="360"/>
          </a:xfrm>
          <a:prstGeom prst="bentConnector3">
            <a:avLst>
              <a:gd name="adj1" fmla="val 50011"/>
            </a:avLst>
          </a:prstGeom>
          <a:noFill/>
          <a:ln w="9525">
            <a:solidFill>
              <a:srgbClr val="eb9109"/>
            </a:solidFill>
            <a:round/>
            <a:tailEnd len="med" type="oval" w="med"/>
          </a:ln>
        </p:spPr>
        <p:style>
          <a:lnRef idx="0"/>
          <a:fillRef idx="0"/>
          <a:effectRef idx="0"/>
          <a:fontRef idx="minor"/>
        </p:style>
      </p:sp>
      <p:sp>
        <p:nvSpPr>
          <p:cNvPr id="1187" name="Google Shape;2275;p59"/>
          <p:cNvSpPr/>
          <p:nvPr/>
        </p:nvSpPr>
        <p:spPr>
          <a:xfrm flipH="1" rot="16200000">
            <a:off x="1285560" y="3012120"/>
            <a:ext cx="468360" cy="360"/>
          </a:xfrm>
          <a:prstGeom prst="bentConnector3">
            <a:avLst>
              <a:gd name="adj1" fmla="val 50011"/>
            </a:avLst>
          </a:prstGeom>
          <a:noFill/>
          <a:ln w="9525">
            <a:solidFill>
              <a:srgbClr val="eb9109"/>
            </a:solidFill>
            <a:round/>
            <a:tailEnd len="med" type="oval" w="med"/>
          </a:ln>
        </p:spPr>
        <p:style>
          <a:lnRef idx="0"/>
          <a:fillRef idx="0"/>
          <a:effectRef idx="0"/>
          <a:fontRef idx="minor"/>
        </p:style>
      </p:sp>
      <p:sp>
        <p:nvSpPr>
          <p:cNvPr id="1188" name="Google Shape;2275;p59"/>
          <p:cNvSpPr/>
          <p:nvPr/>
        </p:nvSpPr>
        <p:spPr>
          <a:xfrm flipH="1" rot="16200000">
            <a:off x="7392600" y="2998800"/>
            <a:ext cx="468360" cy="360"/>
          </a:xfrm>
          <a:prstGeom prst="bentConnector3">
            <a:avLst>
              <a:gd name="adj1" fmla="val 50011"/>
            </a:avLst>
          </a:prstGeom>
          <a:noFill/>
          <a:ln w="9525">
            <a:solidFill>
              <a:srgbClr val="eb9109"/>
            </a:solidFill>
            <a:round/>
            <a:tailEnd len="med" type="oval" w="med"/>
          </a:ln>
        </p:spPr>
        <p:style>
          <a:lnRef idx="0"/>
          <a:fillRef idx="0"/>
          <a:effectRef idx="0"/>
          <a:fontRef idx="minor"/>
        </p:style>
      </p:sp>
    </p:spTree>
  </p:cSld>
  <mc:AlternateContent>
    <mc:Choice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PlaceHolder 1"/>
          <p:cNvSpPr>
            <a:spLocks noGrp="1"/>
          </p:cNvSpPr>
          <p:nvPr>
            <p:ph type="title"/>
          </p:nvPr>
        </p:nvSpPr>
        <p:spPr>
          <a:xfrm>
            <a:off x="720000" y="1025640"/>
            <a:ext cx="1701720" cy="992880"/>
          </a:xfrm>
          <a:prstGeom prst="rect">
            <a:avLst/>
          </a:prstGeom>
          <a:noFill/>
          <a:ln w="0">
            <a:noFill/>
          </a:ln>
        </p:spPr>
        <p:txBody>
          <a:bodyPr lIns="90000" rIns="90000" tIns="91440" bIns="91440" anchor="ctr">
            <a:noAutofit/>
          </a:bodyPr>
          <a:p>
            <a:pPr>
              <a:lnSpc>
                <a:spcPct val="100000"/>
              </a:lnSpc>
              <a:buNone/>
              <a:tabLst>
                <a:tab algn="l" pos="0"/>
              </a:tabLst>
            </a:pPr>
            <a:r>
              <a:rPr b="1" lang="en" sz="6200" spc="-1" strike="noStrike">
                <a:solidFill>
                  <a:srgbClr val="0c0a9e"/>
                </a:solidFill>
                <a:latin typeface="Poppins"/>
                <a:ea typeface="Poppins"/>
              </a:rPr>
              <a:t>04</a:t>
            </a:r>
            <a:endParaRPr b="0" lang="fr-FR" sz="6200" spc="-1" strike="noStrike">
              <a:latin typeface="Arial"/>
            </a:endParaRPr>
          </a:p>
        </p:txBody>
      </p:sp>
      <p:grpSp>
        <p:nvGrpSpPr>
          <p:cNvPr id="1190" name="Google Shape;1486;p38"/>
          <p:cNvGrpSpPr/>
          <p:nvPr/>
        </p:nvGrpSpPr>
        <p:grpSpPr>
          <a:xfrm>
            <a:off x="-374400" y="3354480"/>
            <a:ext cx="3921840" cy="2969280"/>
            <a:chOff x="-374400" y="3354480"/>
            <a:chExt cx="3921840" cy="2969280"/>
          </a:xfrm>
        </p:grpSpPr>
        <p:pic>
          <p:nvPicPr>
            <p:cNvPr id="1191" name="Google Shape;1487;p38" descr=""/>
            <p:cNvPicPr/>
            <p:nvPr/>
          </p:nvPicPr>
          <p:blipFill>
            <a:blip r:embed="rId1"/>
            <a:srcRect l="16959" t="24708" r="7122" b="26168"/>
            <a:stretch/>
          </p:blipFill>
          <p:spPr>
            <a:xfrm>
              <a:off x="-374400" y="3354480"/>
              <a:ext cx="3890520" cy="2969280"/>
            </a:xfrm>
            <a:prstGeom prst="rect">
              <a:avLst/>
            </a:prstGeom>
            <a:ln w="0">
              <a:noFill/>
            </a:ln>
          </p:spPr>
        </p:pic>
        <p:grpSp>
          <p:nvGrpSpPr>
            <p:cNvPr id="1192" name="Google Shape;1488;p38"/>
            <p:cNvGrpSpPr/>
            <p:nvPr/>
          </p:nvGrpSpPr>
          <p:grpSpPr>
            <a:xfrm>
              <a:off x="1853640" y="4445640"/>
              <a:ext cx="1693800" cy="1359360"/>
              <a:chOff x="1853640" y="4445640"/>
              <a:chExt cx="1693800" cy="1359360"/>
            </a:xfrm>
          </p:grpSpPr>
          <p:sp>
            <p:nvSpPr>
              <p:cNvPr id="1193" name="Google Shape;1489;p38"/>
              <p:cNvSpPr/>
              <p:nvPr/>
            </p:nvSpPr>
            <p:spPr>
              <a:xfrm>
                <a:off x="2287440" y="4713840"/>
                <a:ext cx="1260000" cy="109116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194" name="Google Shape;1490;p38"/>
              <p:cNvSpPr/>
              <p:nvPr/>
            </p:nvSpPr>
            <p:spPr>
              <a:xfrm>
                <a:off x="2264040" y="44456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195" name="Google Shape;1491;p38"/>
              <p:cNvSpPr/>
              <p:nvPr/>
            </p:nvSpPr>
            <p:spPr>
              <a:xfrm>
                <a:off x="1853640" y="47138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sp>
        <p:nvSpPr>
          <p:cNvPr id="1196" name="PlaceHolder 2"/>
          <p:cNvSpPr>
            <a:spLocks noGrp="1"/>
          </p:cNvSpPr>
          <p:nvPr>
            <p:ph type="title"/>
          </p:nvPr>
        </p:nvSpPr>
        <p:spPr>
          <a:xfrm>
            <a:off x="720000" y="2079360"/>
            <a:ext cx="5597280" cy="840960"/>
          </a:xfrm>
          <a:prstGeom prst="rect">
            <a:avLst/>
          </a:prstGeom>
          <a:noFill/>
          <a:ln w="0">
            <a:noFill/>
          </a:ln>
        </p:spPr>
        <p:txBody>
          <a:bodyPr lIns="90000" rIns="90000" tIns="91440" bIns="91440" anchor="ctr">
            <a:noAutofit/>
          </a:bodyPr>
          <a:p>
            <a:pPr>
              <a:lnSpc>
                <a:spcPct val="100000"/>
              </a:lnSpc>
              <a:buNone/>
            </a:pPr>
            <a:r>
              <a:rPr b="1" lang="fr-FR" sz="3600" spc="-1" strike="noStrike">
                <a:solidFill>
                  <a:srgbClr val="0c0a9e"/>
                </a:solidFill>
                <a:latin typeface="IBM Plex Mono"/>
                <a:ea typeface="IBM Plex Mono"/>
              </a:rPr>
              <a:t>Modèles &amp; Acteurs</a:t>
            </a:r>
            <a:endParaRPr b="0" lang="fr-FR" sz="3600" spc="-1" strike="noStrike">
              <a:latin typeface="Arial"/>
            </a:endParaRPr>
          </a:p>
        </p:txBody>
      </p:sp>
      <p:grpSp>
        <p:nvGrpSpPr>
          <p:cNvPr id="1197" name="Google Shape;1493;p38"/>
          <p:cNvGrpSpPr/>
          <p:nvPr/>
        </p:nvGrpSpPr>
        <p:grpSpPr>
          <a:xfrm>
            <a:off x="6751800" y="-1253520"/>
            <a:ext cx="4267440" cy="6665040"/>
            <a:chOff x="6751800" y="-1253520"/>
            <a:chExt cx="4267440" cy="6665040"/>
          </a:xfrm>
        </p:grpSpPr>
        <p:sp>
          <p:nvSpPr>
            <p:cNvPr id="1198" name="Google Shape;1494;p38"/>
            <p:cNvSpPr/>
            <p:nvPr/>
          </p:nvSpPr>
          <p:spPr>
            <a:xfrm>
              <a:off x="6991920" y="150480"/>
              <a:ext cx="4005720" cy="474840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199" name="Google Shape;1495;p38"/>
            <p:cNvSpPr/>
            <p:nvPr/>
          </p:nvSpPr>
          <p:spPr>
            <a:xfrm>
              <a:off x="7334640" y="128880"/>
              <a:ext cx="292464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200" name="Google Shape;1496;p38"/>
            <p:cNvSpPr/>
            <p:nvPr/>
          </p:nvSpPr>
          <p:spPr>
            <a:xfrm>
              <a:off x="7866720" y="29304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201" name="Google Shape;1497;p38"/>
            <p:cNvSpPr/>
            <p:nvPr/>
          </p:nvSpPr>
          <p:spPr>
            <a:xfrm>
              <a:off x="7499520" y="669960"/>
              <a:ext cx="1859760" cy="459468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0800000"/>
            </a:gradFill>
            <a:ln w="0">
              <a:noFill/>
            </a:ln>
          </p:spPr>
          <p:style>
            <a:lnRef idx="0"/>
            <a:fillRef idx="0"/>
            <a:effectRef idx="0"/>
            <a:fontRef idx="minor"/>
          </p:style>
        </p:sp>
        <p:sp>
          <p:nvSpPr>
            <p:cNvPr id="1202" name="Google Shape;1498;p38"/>
            <p:cNvSpPr/>
            <p:nvPr/>
          </p:nvSpPr>
          <p:spPr>
            <a:xfrm>
              <a:off x="7197480" y="668880"/>
              <a:ext cx="1859760" cy="459468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pic>
          <p:nvPicPr>
            <p:cNvPr id="1203" name="Google Shape;1499;p38" descr=""/>
            <p:cNvPicPr/>
            <p:nvPr/>
          </p:nvPicPr>
          <p:blipFill>
            <a:blip r:embed="rId2"/>
            <a:srcRect l="16959" t="24708" r="7122" b="26168"/>
            <a:stretch/>
          </p:blipFill>
          <p:spPr>
            <a:xfrm>
              <a:off x="6751800" y="-1253520"/>
              <a:ext cx="4197960" cy="3203640"/>
            </a:xfrm>
            <a:prstGeom prst="rect">
              <a:avLst/>
            </a:prstGeom>
            <a:ln w="0">
              <a:noFill/>
            </a:ln>
          </p:spPr>
        </p:pic>
        <p:grpSp>
          <p:nvGrpSpPr>
            <p:cNvPr id="1204" name="Google Shape;1500;p38"/>
            <p:cNvGrpSpPr/>
            <p:nvPr/>
          </p:nvGrpSpPr>
          <p:grpSpPr>
            <a:xfrm>
              <a:off x="8497440" y="4302000"/>
              <a:ext cx="707760" cy="707400"/>
              <a:chOff x="8497440" y="4302000"/>
              <a:chExt cx="707760" cy="707400"/>
            </a:xfrm>
          </p:grpSpPr>
          <p:sp>
            <p:nvSpPr>
              <p:cNvPr id="1205" name="Google Shape;1501;p38"/>
              <p:cNvSpPr/>
              <p:nvPr/>
            </p:nvSpPr>
            <p:spPr>
              <a:xfrm rot="5400000">
                <a:off x="8956080" y="430200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06" name="Google Shape;1502;p38"/>
              <p:cNvSpPr/>
              <p:nvPr/>
            </p:nvSpPr>
            <p:spPr>
              <a:xfrm rot="5400000">
                <a:off x="8879760" y="4378320"/>
                <a:ext cx="249120" cy="2491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07" name="Google Shape;1503;p38"/>
              <p:cNvSpPr/>
              <p:nvPr/>
            </p:nvSpPr>
            <p:spPr>
              <a:xfrm rot="5400000">
                <a:off x="8803440" y="4454640"/>
                <a:ext cx="249120" cy="2491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08" name="Google Shape;1504;p38"/>
              <p:cNvSpPr/>
              <p:nvPr/>
            </p:nvSpPr>
            <p:spPr>
              <a:xfrm rot="5400000">
                <a:off x="8726760" y="4530960"/>
                <a:ext cx="249120" cy="2487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09" name="Google Shape;1505;p38"/>
              <p:cNvSpPr/>
              <p:nvPr/>
            </p:nvSpPr>
            <p:spPr>
              <a:xfrm rot="5400000">
                <a:off x="8650080" y="4607640"/>
                <a:ext cx="249120" cy="2491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10" name="Google Shape;1506;p38"/>
              <p:cNvSpPr/>
              <p:nvPr/>
            </p:nvSpPr>
            <p:spPr>
              <a:xfrm rot="5400000">
                <a:off x="8574120" y="4684320"/>
                <a:ext cx="248760" cy="2487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11" name="Google Shape;1507;p38"/>
              <p:cNvSpPr/>
              <p:nvPr/>
            </p:nvSpPr>
            <p:spPr>
              <a:xfrm rot="5400000">
                <a:off x="8497440" y="476028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1212" name="Google Shape;1508;p38"/>
            <p:cNvGrpSpPr/>
            <p:nvPr/>
          </p:nvGrpSpPr>
          <p:grpSpPr>
            <a:xfrm>
              <a:off x="9263880" y="3401640"/>
              <a:ext cx="457560" cy="457200"/>
              <a:chOff x="9263880" y="3401640"/>
              <a:chExt cx="457560" cy="457200"/>
            </a:xfrm>
          </p:grpSpPr>
          <p:sp>
            <p:nvSpPr>
              <p:cNvPr id="1213" name="Google Shape;1509;p38"/>
              <p:cNvSpPr/>
              <p:nvPr/>
            </p:nvSpPr>
            <p:spPr>
              <a:xfrm rot="5400000">
                <a:off x="9560520" y="340164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14" name="Google Shape;1510;p38"/>
              <p:cNvSpPr/>
              <p:nvPr/>
            </p:nvSpPr>
            <p:spPr>
              <a:xfrm rot="5400000">
                <a:off x="9511200" y="3450960"/>
                <a:ext cx="160920" cy="1609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15" name="Google Shape;1511;p38"/>
              <p:cNvSpPr/>
              <p:nvPr/>
            </p:nvSpPr>
            <p:spPr>
              <a:xfrm rot="5400000">
                <a:off x="9461520" y="3500640"/>
                <a:ext cx="160920" cy="1609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16" name="Google Shape;1512;p38"/>
              <p:cNvSpPr/>
              <p:nvPr/>
            </p:nvSpPr>
            <p:spPr>
              <a:xfrm rot="5400000">
                <a:off x="9412200" y="3549960"/>
                <a:ext cx="160920" cy="1605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17" name="Google Shape;1513;p38"/>
              <p:cNvSpPr/>
              <p:nvPr/>
            </p:nvSpPr>
            <p:spPr>
              <a:xfrm rot="5400000">
                <a:off x="9362520" y="3599280"/>
                <a:ext cx="160920" cy="1609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18" name="Google Shape;1514;p38"/>
              <p:cNvSpPr/>
              <p:nvPr/>
            </p:nvSpPr>
            <p:spPr>
              <a:xfrm rot="5400000">
                <a:off x="9313560" y="3648960"/>
                <a:ext cx="160560" cy="1605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219" name="Google Shape;1515;p38"/>
              <p:cNvSpPr/>
              <p:nvPr/>
            </p:nvSpPr>
            <p:spPr>
              <a:xfrm rot="5400000">
                <a:off x="9263880" y="369792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1220" name="Google Shape;1516;p38"/>
            <p:cNvGrpSpPr/>
            <p:nvPr/>
          </p:nvGrpSpPr>
          <p:grpSpPr>
            <a:xfrm>
              <a:off x="8411040" y="587160"/>
              <a:ext cx="207360" cy="207360"/>
              <a:chOff x="8411040" y="587160"/>
              <a:chExt cx="207360" cy="207360"/>
            </a:xfrm>
          </p:grpSpPr>
          <p:sp>
            <p:nvSpPr>
              <p:cNvPr id="1221" name="Google Shape;1517;p38"/>
              <p:cNvSpPr/>
              <p:nvPr/>
            </p:nvSpPr>
            <p:spPr>
              <a:xfrm>
                <a:off x="8411040" y="587160"/>
                <a:ext cx="207360" cy="207360"/>
              </a:xfrm>
              <a:prstGeom prst="ellipse">
                <a:avLst/>
              </a:prstGeom>
              <a:noFill/>
              <a:ln w="9525">
                <a:solidFill>
                  <a:srgbClr val="8208d5"/>
                </a:solidFill>
                <a:round/>
              </a:ln>
            </p:spPr>
            <p:style>
              <a:lnRef idx="0"/>
              <a:fillRef idx="0"/>
              <a:effectRef idx="0"/>
              <a:fontRef idx="minor"/>
            </p:style>
          </p:sp>
          <p:sp>
            <p:nvSpPr>
              <p:cNvPr id="1222" name="Google Shape;1518;p38"/>
              <p:cNvSpPr/>
              <p:nvPr/>
            </p:nvSpPr>
            <p:spPr>
              <a:xfrm>
                <a:off x="8440200" y="61632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223" name="Google Shape;1519;p38"/>
            <p:cNvGrpSpPr/>
            <p:nvPr/>
          </p:nvGrpSpPr>
          <p:grpSpPr>
            <a:xfrm>
              <a:off x="7818480" y="2515320"/>
              <a:ext cx="207360" cy="207360"/>
              <a:chOff x="7818480" y="2515320"/>
              <a:chExt cx="207360" cy="207360"/>
            </a:xfrm>
          </p:grpSpPr>
          <p:sp>
            <p:nvSpPr>
              <p:cNvPr id="1224" name="Google Shape;1520;p38"/>
              <p:cNvSpPr/>
              <p:nvPr/>
            </p:nvSpPr>
            <p:spPr>
              <a:xfrm>
                <a:off x="7818480" y="2515320"/>
                <a:ext cx="207360" cy="207360"/>
              </a:xfrm>
              <a:prstGeom prst="ellipse">
                <a:avLst/>
              </a:prstGeom>
              <a:noFill/>
              <a:ln w="9525">
                <a:solidFill>
                  <a:srgbClr val="8208d5"/>
                </a:solidFill>
                <a:round/>
              </a:ln>
            </p:spPr>
            <p:style>
              <a:lnRef idx="0"/>
              <a:fillRef idx="0"/>
              <a:effectRef idx="0"/>
              <a:fontRef idx="minor"/>
            </p:style>
          </p:sp>
          <p:sp>
            <p:nvSpPr>
              <p:cNvPr id="1225" name="Google Shape;1521;p38"/>
              <p:cNvSpPr/>
              <p:nvPr/>
            </p:nvSpPr>
            <p:spPr>
              <a:xfrm>
                <a:off x="7848000" y="254448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1226" name="Google Shape;1522;p38"/>
            <p:cNvSpPr/>
            <p:nvPr/>
          </p:nvSpPr>
          <p:spPr>
            <a:xfrm>
              <a:off x="7718760" y="4211640"/>
              <a:ext cx="147240" cy="147240"/>
            </a:xfrm>
            <a:prstGeom prst="ellipse">
              <a:avLst/>
            </a:prstGeom>
            <a:gradFill rotWithShape="0">
              <a:gsLst>
                <a:gs pos="0">
                  <a:srgbClr val="0c0a9e"/>
                </a:gs>
                <a:gs pos="100000">
                  <a:srgbClr val="ffffff">
                    <a:alpha val="0"/>
                  </a:srgbClr>
                </a:gs>
              </a:gsLst>
              <a:lin ang="5400000"/>
            </a:gradFill>
            <a:ln w="0">
              <a:noFill/>
            </a:ln>
          </p:spPr>
          <p:style>
            <a:lnRef idx="0"/>
            <a:fillRef idx="0"/>
            <a:effectRef idx="0"/>
            <a:fontRef idx="minor"/>
          </p:style>
        </p:sp>
      </p:grpSp>
      <p:grpSp>
        <p:nvGrpSpPr>
          <p:cNvPr id="1227" name="Google Shape;1523;p38"/>
          <p:cNvGrpSpPr/>
          <p:nvPr/>
        </p:nvGrpSpPr>
        <p:grpSpPr>
          <a:xfrm>
            <a:off x="795960" y="3019680"/>
            <a:ext cx="4558680" cy="133560"/>
            <a:chOff x="795960" y="3019680"/>
            <a:chExt cx="4558680" cy="133560"/>
          </a:xfrm>
        </p:grpSpPr>
        <p:sp>
          <p:nvSpPr>
            <p:cNvPr id="1228" name="Google Shape;1524;p38"/>
            <p:cNvSpPr/>
            <p:nvPr/>
          </p:nvSpPr>
          <p:spPr>
            <a:xfrm>
              <a:off x="5221080" y="3019680"/>
              <a:ext cx="133560" cy="133560"/>
            </a:xfrm>
            <a:prstGeom prst="ellipse">
              <a:avLst/>
            </a:prstGeom>
            <a:noFill/>
            <a:ln w="9525">
              <a:solidFill>
                <a:srgbClr val="0c0a9e"/>
              </a:solidFill>
              <a:round/>
            </a:ln>
          </p:spPr>
          <p:style>
            <a:lnRef idx="0"/>
            <a:fillRef idx="0"/>
            <a:effectRef idx="0"/>
            <a:fontRef idx="minor"/>
          </p:style>
        </p:sp>
        <p:sp>
          <p:nvSpPr>
            <p:cNvPr id="1229" name="Google Shape;1525;p38"/>
            <p:cNvSpPr/>
            <p:nvPr/>
          </p:nvSpPr>
          <p:spPr>
            <a:xfrm>
              <a:off x="795960" y="308664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1230" name="Google Shape;1526;p38"/>
            <p:cNvSpPr/>
            <p:nvPr/>
          </p:nvSpPr>
          <p:spPr>
            <a:xfrm>
              <a:off x="5250960" y="3049920"/>
              <a:ext cx="73080" cy="73080"/>
            </a:xfrm>
            <a:prstGeom prst="ellipse">
              <a:avLst/>
            </a:prstGeom>
            <a:solidFill>
              <a:schemeClr val="dk2"/>
            </a:solidFill>
            <a:ln w="0">
              <a:noFill/>
            </a:ln>
          </p:spPr>
          <p:style>
            <a:lnRef idx="0"/>
            <a:fillRef idx="0"/>
            <a:effectRef idx="0"/>
            <a:fontRef idx="minor"/>
          </p:style>
        </p:sp>
      </p:grpSp>
      <p:sp>
        <p:nvSpPr>
          <p:cNvPr id="1231" name="PlaceHolder 3"/>
          <p:cNvSpPr>
            <a:spLocks noGrp="1"/>
          </p:cNvSpPr>
          <p:nvPr>
            <p:ph type="subTitle"/>
          </p:nvPr>
        </p:nvSpPr>
        <p:spPr>
          <a:xfrm>
            <a:off x="720000" y="3252240"/>
            <a:ext cx="5597280" cy="457200"/>
          </a:xfrm>
          <a:prstGeom prst="rect">
            <a:avLst/>
          </a:prstGeom>
          <a:noFill/>
          <a:ln w="0">
            <a:noFill/>
          </a:ln>
        </p:spPr>
        <p:txBody>
          <a:bodyPr lIns="0" rIns="0" tIns="91440" bIns="91440" anchor="t">
            <a:noAutofit/>
          </a:bodyPr>
          <a:p>
            <a:pPr algn="ctr">
              <a:buNone/>
            </a:pPr>
            <a:endParaRPr b="0" lang="fr-FR" sz="32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32" name="Google Shape;2027;p50"/>
          <p:cNvGrpSpPr/>
          <p:nvPr/>
        </p:nvGrpSpPr>
        <p:grpSpPr>
          <a:xfrm>
            <a:off x="6807240" y="2912400"/>
            <a:ext cx="3919680" cy="3530880"/>
            <a:chOff x="6807240" y="2912400"/>
            <a:chExt cx="3919680" cy="3530880"/>
          </a:xfrm>
        </p:grpSpPr>
        <p:pic>
          <p:nvPicPr>
            <p:cNvPr id="1233" name="Google Shape;2028;p50" descr=""/>
            <p:cNvPicPr/>
            <p:nvPr/>
          </p:nvPicPr>
          <p:blipFill>
            <a:blip r:embed="rId1"/>
            <a:srcRect l="12472" t="17717" r="0" b="15461"/>
            <a:stretch/>
          </p:blipFill>
          <p:spPr>
            <a:xfrm>
              <a:off x="6807240" y="2912400"/>
              <a:ext cx="3919680" cy="3530880"/>
            </a:xfrm>
            <a:prstGeom prst="rect">
              <a:avLst/>
            </a:prstGeom>
            <a:ln w="0">
              <a:noFill/>
            </a:ln>
          </p:spPr>
        </p:pic>
        <p:sp>
          <p:nvSpPr>
            <p:cNvPr id="1234" name="Google Shape;2029;p50"/>
            <p:cNvSpPr/>
            <p:nvPr/>
          </p:nvSpPr>
          <p:spPr>
            <a:xfrm rot="10800000">
              <a:off x="7639200" y="2988000"/>
              <a:ext cx="981000" cy="230724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3500000"/>
            </a:gradFill>
            <a:ln w="0">
              <a:noFill/>
            </a:ln>
          </p:spPr>
          <p:style>
            <a:lnRef idx="0"/>
            <a:fillRef idx="0"/>
            <a:effectRef idx="0"/>
            <a:fontRef idx="minor"/>
          </p:style>
        </p:sp>
        <p:grpSp>
          <p:nvGrpSpPr>
            <p:cNvPr id="1235" name="Google Shape;2030;p50"/>
            <p:cNvGrpSpPr/>
            <p:nvPr/>
          </p:nvGrpSpPr>
          <p:grpSpPr>
            <a:xfrm>
              <a:off x="7441560" y="3765960"/>
              <a:ext cx="581400" cy="581760"/>
              <a:chOff x="7441560" y="3765960"/>
              <a:chExt cx="581400" cy="581760"/>
            </a:xfrm>
          </p:grpSpPr>
          <p:sp>
            <p:nvSpPr>
              <p:cNvPr id="1236" name="Google Shape;2031;p50"/>
              <p:cNvSpPr/>
              <p:nvPr/>
            </p:nvSpPr>
            <p:spPr>
              <a:xfrm>
                <a:off x="7441560" y="4224960"/>
                <a:ext cx="122760" cy="1227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37" name="Google Shape;2032;p50"/>
              <p:cNvSpPr/>
              <p:nvPr/>
            </p:nvSpPr>
            <p:spPr>
              <a:xfrm>
                <a:off x="7517520" y="4148640"/>
                <a:ext cx="122760" cy="1231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38" name="Google Shape;2033;p50"/>
              <p:cNvSpPr/>
              <p:nvPr/>
            </p:nvSpPr>
            <p:spPr>
              <a:xfrm>
                <a:off x="7594200" y="4072320"/>
                <a:ext cx="123120" cy="1227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39" name="Google Shape;2034;p50"/>
              <p:cNvSpPr/>
              <p:nvPr/>
            </p:nvSpPr>
            <p:spPr>
              <a:xfrm>
                <a:off x="7670160" y="3995640"/>
                <a:ext cx="123120" cy="1227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40" name="Google Shape;2035;p50"/>
              <p:cNvSpPr/>
              <p:nvPr/>
            </p:nvSpPr>
            <p:spPr>
              <a:xfrm>
                <a:off x="7747200" y="3919680"/>
                <a:ext cx="122760" cy="1227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41" name="Google Shape;2036;p50"/>
              <p:cNvSpPr/>
              <p:nvPr/>
            </p:nvSpPr>
            <p:spPr>
              <a:xfrm>
                <a:off x="7823520" y="3843000"/>
                <a:ext cx="122760" cy="1227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42" name="Google Shape;2037;p50"/>
              <p:cNvSpPr/>
              <p:nvPr/>
            </p:nvSpPr>
            <p:spPr>
              <a:xfrm>
                <a:off x="7900200" y="3765960"/>
                <a:ext cx="122760" cy="1231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grpSp>
        <p:grpSp>
          <p:nvGrpSpPr>
            <p:cNvPr id="1243" name="Google Shape;2038;p50"/>
            <p:cNvGrpSpPr/>
            <p:nvPr/>
          </p:nvGrpSpPr>
          <p:grpSpPr>
            <a:xfrm>
              <a:off x="8193960" y="3824280"/>
              <a:ext cx="133200" cy="133200"/>
              <a:chOff x="8193960" y="3824280"/>
              <a:chExt cx="133200" cy="133200"/>
            </a:xfrm>
          </p:grpSpPr>
          <p:sp>
            <p:nvSpPr>
              <p:cNvPr id="1244" name="Google Shape;2039;p50"/>
              <p:cNvSpPr/>
              <p:nvPr/>
            </p:nvSpPr>
            <p:spPr>
              <a:xfrm>
                <a:off x="8193960" y="3824280"/>
                <a:ext cx="133200" cy="133200"/>
              </a:xfrm>
              <a:prstGeom prst="ellipse">
                <a:avLst/>
              </a:prstGeom>
              <a:noFill/>
              <a:ln w="9525">
                <a:solidFill>
                  <a:srgbClr val="8208d5"/>
                </a:solidFill>
                <a:round/>
              </a:ln>
            </p:spPr>
            <p:style>
              <a:lnRef idx="0"/>
              <a:fillRef idx="0"/>
              <a:effectRef idx="0"/>
              <a:fontRef idx="minor"/>
            </p:style>
          </p:sp>
          <p:sp>
            <p:nvSpPr>
              <p:cNvPr id="1245" name="Google Shape;2040;p50"/>
              <p:cNvSpPr/>
              <p:nvPr/>
            </p:nvSpPr>
            <p:spPr>
              <a:xfrm>
                <a:off x="8213040" y="384300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246" name="Google Shape;2041;p50"/>
            <p:cNvGrpSpPr/>
            <p:nvPr/>
          </p:nvGrpSpPr>
          <p:grpSpPr>
            <a:xfrm>
              <a:off x="8279640" y="4297320"/>
              <a:ext cx="133200" cy="133200"/>
              <a:chOff x="8279640" y="4297320"/>
              <a:chExt cx="133200" cy="133200"/>
            </a:xfrm>
          </p:grpSpPr>
          <p:sp>
            <p:nvSpPr>
              <p:cNvPr id="1247" name="Google Shape;2042;p50"/>
              <p:cNvSpPr/>
              <p:nvPr/>
            </p:nvSpPr>
            <p:spPr>
              <a:xfrm>
                <a:off x="8279640" y="4297320"/>
                <a:ext cx="133200" cy="133200"/>
              </a:xfrm>
              <a:prstGeom prst="ellipse">
                <a:avLst/>
              </a:prstGeom>
              <a:noFill/>
              <a:ln w="9525">
                <a:solidFill>
                  <a:srgbClr val="8208d5"/>
                </a:solidFill>
                <a:round/>
              </a:ln>
            </p:spPr>
            <p:style>
              <a:lnRef idx="0"/>
              <a:fillRef idx="0"/>
              <a:effectRef idx="0"/>
              <a:fontRef idx="minor"/>
            </p:style>
          </p:sp>
          <p:sp>
            <p:nvSpPr>
              <p:cNvPr id="1248" name="Google Shape;2043;p50"/>
              <p:cNvSpPr/>
              <p:nvPr/>
            </p:nvSpPr>
            <p:spPr>
              <a:xfrm>
                <a:off x="8298720" y="431640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1249" name="Google Shape;2044;p50"/>
            <p:cNvSpPr/>
            <p:nvPr/>
          </p:nvSpPr>
          <p:spPr>
            <a:xfrm>
              <a:off x="8608320" y="2988000"/>
              <a:ext cx="480240" cy="47520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nvGrpSpPr>
            <p:cNvPr id="1250" name="Google Shape;2045;p50"/>
            <p:cNvGrpSpPr/>
            <p:nvPr/>
          </p:nvGrpSpPr>
          <p:grpSpPr>
            <a:xfrm>
              <a:off x="8498880" y="3538800"/>
              <a:ext cx="699120" cy="1650600"/>
              <a:chOff x="8498880" y="3538800"/>
              <a:chExt cx="699120" cy="1650600"/>
            </a:xfrm>
          </p:grpSpPr>
          <p:sp>
            <p:nvSpPr>
              <p:cNvPr id="1251" name="Google Shape;2046;p50"/>
              <p:cNvSpPr/>
              <p:nvPr/>
            </p:nvSpPr>
            <p:spPr>
              <a:xfrm>
                <a:off x="8498880" y="3538800"/>
                <a:ext cx="482400" cy="1013040"/>
              </a:xfrm>
              <a:custGeom>
                <a:avLst/>
                <a:gdLst/>
                <a:ahLst/>
                <a:rect l="l" t="t" r="r" b="b"/>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252" name="Google Shape;2047;p50"/>
              <p:cNvSpPr/>
              <p:nvPr/>
            </p:nvSpPr>
            <p:spPr>
              <a:xfrm>
                <a:off x="8859240" y="3963240"/>
                <a:ext cx="246240" cy="1226160"/>
              </a:xfrm>
              <a:custGeom>
                <a:avLst/>
                <a:gdLst/>
                <a:ahLst/>
                <a:rect l="l" t="t" r="r" b="b"/>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253" name="Google Shape;2048;p50"/>
              <p:cNvSpPr/>
              <p:nvPr/>
            </p:nvSpPr>
            <p:spPr>
              <a:xfrm>
                <a:off x="8951760" y="3870000"/>
                <a:ext cx="246240" cy="1226160"/>
              </a:xfrm>
              <a:custGeom>
                <a:avLst/>
                <a:gdLst/>
                <a:ahLst/>
                <a:rect l="l" t="t" r="r" b="b"/>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grpSp>
        <p:grpSp>
          <p:nvGrpSpPr>
            <p:cNvPr id="1254" name="Google Shape;2049;p50"/>
            <p:cNvGrpSpPr/>
            <p:nvPr/>
          </p:nvGrpSpPr>
          <p:grpSpPr>
            <a:xfrm>
              <a:off x="8267760" y="4417560"/>
              <a:ext cx="1161360" cy="932040"/>
              <a:chOff x="8267760" y="4417560"/>
              <a:chExt cx="1161360" cy="932040"/>
            </a:xfrm>
          </p:grpSpPr>
          <p:sp>
            <p:nvSpPr>
              <p:cNvPr id="1255" name="Google Shape;2050;p50"/>
              <p:cNvSpPr/>
              <p:nvPr/>
            </p:nvSpPr>
            <p:spPr>
              <a:xfrm>
                <a:off x="8565120" y="4601520"/>
                <a:ext cx="864000" cy="74808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256" name="Google Shape;2051;p50"/>
              <p:cNvSpPr/>
              <p:nvPr/>
            </p:nvSpPr>
            <p:spPr>
              <a:xfrm>
                <a:off x="8549280" y="4417560"/>
                <a:ext cx="617040" cy="5342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257" name="Google Shape;2052;p50"/>
              <p:cNvSpPr/>
              <p:nvPr/>
            </p:nvSpPr>
            <p:spPr>
              <a:xfrm>
                <a:off x="8267760" y="4601520"/>
                <a:ext cx="617040" cy="5342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sp>
        <p:nvSpPr>
          <p:cNvPr id="1258" name="PlaceHolder 1"/>
          <p:cNvSpPr>
            <a:spLocks noGrp="1"/>
          </p:cNvSpPr>
          <p:nvPr>
            <p:ph type="title"/>
          </p:nvPr>
        </p:nvSpPr>
        <p:spPr>
          <a:xfrm>
            <a:off x="-19800" y="148320"/>
            <a:ext cx="2610000" cy="1102320"/>
          </a:xfrm>
          <a:prstGeom prst="rect">
            <a:avLst/>
          </a:prstGeom>
          <a:solidFill>
            <a:srgbClr val="f5f8ff"/>
          </a:solidFill>
          <a:ln w="0">
            <a:noFill/>
          </a:ln>
        </p:spPr>
        <p:txBody>
          <a:bodyPr lIns="90000" rIns="90000" tIns="91440" bIns="91440" anchor="t">
            <a:noAutofit/>
          </a:bodyPr>
          <a:p>
            <a:pPr algn="ctr">
              <a:lnSpc>
                <a:spcPct val="100000"/>
              </a:lnSpc>
              <a:buNone/>
              <a:tabLst>
                <a:tab algn="l" pos="0"/>
              </a:tabLst>
            </a:pPr>
            <a:r>
              <a:rPr b="1" lang="en" sz="2500" spc="-1" strike="noStrike">
                <a:solidFill>
                  <a:srgbClr val="0c0a9e"/>
                </a:solidFill>
                <a:latin typeface="IBM Plex Mono"/>
                <a:ea typeface="IBM Plex Mono"/>
              </a:rPr>
              <a:t>Cas d’utilisation</a:t>
            </a:r>
            <a:endParaRPr b="0" lang="fr-FR" sz="2500" spc="-1" strike="noStrike">
              <a:latin typeface="Arial"/>
            </a:endParaRPr>
          </a:p>
        </p:txBody>
      </p:sp>
      <p:grpSp>
        <p:nvGrpSpPr>
          <p:cNvPr id="1259" name="Google Shape;2054;p50"/>
          <p:cNvGrpSpPr/>
          <p:nvPr/>
        </p:nvGrpSpPr>
        <p:grpSpPr>
          <a:xfrm>
            <a:off x="-1177560" y="-783360"/>
            <a:ext cx="2583000" cy="5008680"/>
            <a:chOff x="-1177560" y="-783360"/>
            <a:chExt cx="2583000" cy="5008680"/>
          </a:xfrm>
        </p:grpSpPr>
        <p:sp>
          <p:nvSpPr>
            <p:cNvPr id="1260" name="Google Shape;2055;p50"/>
            <p:cNvSpPr/>
            <p:nvPr/>
          </p:nvSpPr>
          <p:spPr>
            <a:xfrm>
              <a:off x="-531000" y="-783360"/>
              <a:ext cx="1831320" cy="297324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261" name="Google Shape;2056;p50"/>
            <p:cNvSpPr/>
            <p:nvPr/>
          </p:nvSpPr>
          <p:spPr>
            <a:xfrm rot="10800000">
              <a:off x="-1177200" y="1252080"/>
              <a:ext cx="1831320" cy="297324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0"/>
            </a:gradFill>
            <a:ln w="0">
              <a:noFill/>
            </a:ln>
          </p:spPr>
          <p:style>
            <a:lnRef idx="0"/>
            <a:fillRef idx="0"/>
            <a:effectRef idx="0"/>
            <a:fontRef idx="minor"/>
          </p:style>
        </p:sp>
        <p:grpSp>
          <p:nvGrpSpPr>
            <p:cNvPr id="1262" name="Google Shape;2057;p50"/>
            <p:cNvGrpSpPr/>
            <p:nvPr/>
          </p:nvGrpSpPr>
          <p:grpSpPr>
            <a:xfrm>
              <a:off x="-249480" y="105480"/>
              <a:ext cx="1268640" cy="866880"/>
              <a:chOff x="-249480" y="105480"/>
              <a:chExt cx="1268640" cy="866880"/>
            </a:xfrm>
          </p:grpSpPr>
          <p:grpSp>
            <p:nvGrpSpPr>
              <p:cNvPr id="1263" name="Google Shape;2058;p50"/>
              <p:cNvGrpSpPr/>
              <p:nvPr/>
            </p:nvGrpSpPr>
            <p:grpSpPr>
              <a:xfrm>
                <a:off x="-249480" y="105480"/>
                <a:ext cx="866880" cy="866880"/>
                <a:chOff x="-249480" y="105480"/>
                <a:chExt cx="866880" cy="866880"/>
              </a:xfrm>
            </p:grpSpPr>
            <p:sp>
              <p:nvSpPr>
                <p:cNvPr id="1264" name="Google Shape;2059;p50"/>
                <p:cNvSpPr/>
                <p:nvPr/>
              </p:nvSpPr>
              <p:spPr>
                <a:xfrm rot="2700000">
                  <a:off x="-128880" y="239040"/>
                  <a:ext cx="626400" cy="59976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1265" name="Google Shape;2060;p50"/>
                <p:cNvGrpSpPr/>
                <p:nvPr/>
              </p:nvGrpSpPr>
              <p:grpSpPr>
                <a:xfrm>
                  <a:off x="-168480" y="288000"/>
                  <a:ext cx="702360" cy="404640"/>
                  <a:chOff x="-168480" y="288000"/>
                  <a:chExt cx="702360" cy="404640"/>
                </a:xfrm>
              </p:grpSpPr>
              <p:sp>
                <p:nvSpPr>
                  <p:cNvPr id="1266" name="Google Shape;2061;p50"/>
                  <p:cNvSpPr/>
                  <p:nvPr/>
                </p:nvSpPr>
                <p:spPr>
                  <a:xfrm rot="2700000">
                    <a:off x="-109080" y="347040"/>
                    <a:ext cx="286200" cy="2862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1267" name="Google Shape;2062;p50"/>
                  <p:cNvSpPr/>
                  <p:nvPr/>
                </p:nvSpPr>
                <p:spPr>
                  <a:xfrm rot="2700000">
                    <a:off x="-34560" y="347040"/>
                    <a:ext cx="286200" cy="2862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1268" name="Google Shape;2063;p50"/>
                  <p:cNvSpPr/>
                  <p:nvPr/>
                </p:nvSpPr>
                <p:spPr>
                  <a:xfrm rot="2700000">
                    <a:off x="39600" y="347040"/>
                    <a:ext cx="286200" cy="2862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1269" name="Google Shape;2064;p50"/>
                  <p:cNvSpPr/>
                  <p:nvPr/>
                </p:nvSpPr>
                <p:spPr>
                  <a:xfrm rot="2700000">
                    <a:off x="113760" y="347040"/>
                    <a:ext cx="286200" cy="2862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1270" name="Google Shape;2065;p50"/>
                  <p:cNvSpPr/>
                  <p:nvPr/>
                </p:nvSpPr>
                <p:spPr>
                  <a:xfrm rot="2700000">
                    <a:off x="188280" y="347040"/>
                    <a:ext cx="286200" cy="2862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1271" name="Google Shape;2066;p50"/>
              <p:cNvSpPr/>
              <p:nvPr/>
            </p:nvSpPr>
            <p:spPr>
              <a:xfrm rot="18900000">
                <a:off x="351000" y="249120"/>
                <a:ext cx="588600" cy="46764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272" name="Google Shape;2067;p50"/>
            <p:cNvGrpSpPr/>
            <p:nvPr/>
          </p:nvGrpSpPr>
          <p:grpSpPr>
            <a:xfrm>
              <a:off x="966960" y="-246960"/>
              <a:ext cx="438480" cy="438480"/>
              <a:chOff x="966960" y="-246960"/>
              <a:chExt cx="438480" cy="438480"/>
            </a:xfrm>
          </p:grpSpPr>
          <p:sp>
            <p:nvSpPr>
              <p:cNvPr id="1273" name="Google Shape;2068;p50"/>
              <p:cNvSpPr/>
              <p:nvPr/>
            </p:nvSpPr>
            <p:spPr>
              <a:xfrm rot="5400000">
                <a:off x="966960" y="-246960"/>
                <a:ext cx="438480" cy="43848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274" name="Google Shape;2069;p50"/>
              <p:cNvSpPr/>
              <p:nvPr/>
            </p:nvSpPr>
            <p:spPr>
              <a:xfrm rot="5400000">
                <a:off x="1055160" y="-147240"/>
                <a:ext cx="262080" cy="23904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pic>
        <p:nvPicPr>
          <p:cNvPr id="1275" name="Espace réservé pour une image  5" descr=""/>
          <p:cNvPicPr/>
          <p:nvPr/>
        </p:nvPicPr>
        <p:blipFill>
          <a:blip r:embed="rId2"/>
          <a:srcRect l="0" t="10163" r="0" b="10163"/>
          <a:stretch/>
        </p:blipFill>
        <p:spPr>
          <a:xfrm>
            <a:off x="2970000" y="0"/>
            <a:ext cx="6135480" cy="5135760"/>
          </a:xfrm>
          <a:prstGeom prst="rect">
            <a:avLst/>
          </a:prstGeom>
          <a:ln w="0">
            <a:noFill/>
          </a:ln>
        </p:spPr>
      </p:pic>
      <p:sp>
        <p:nvSpPr>
          <p:cNvPr id="1276" name="Google Shape;1637;p41"/>
          <p:cNvSpPr/>
          <p:nvPr/>
        </p:nvSpPr>
        <p:spPr>
          <a:xfrm>
            <a:off x="177840" y="1265400"/>
            <a:ext cx="2667240" cy="387036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pPr>
            <a:r>
              <a:rPr b="0" lang="en-US" sz="1400" spc="-1" strike="noStrike">
                <a:solidFill>
                  <a:srgbClr val="000000"/>
                </a:solidFill>
                <a:latin typeface="Arial"/>
                <a:ea typeface="Arial"/>
              </a:rPr>
              <a:t>Nous avons ici principalement 04 acteurs :</a:t>
            </a:r>
            <a:endParaRPr b="0" lang="fr-FR" sz="1400" spc="-1" strike="noStrike">
              <a:latin typeface="Arial"/>
            </a:endParaRPr>
          </a:p>
          <a:p>
            <a:pPr>
              <a:lnSpc>
                <a:spcPct val="100000"/>
              </a:lnSpc>
              <a:buNone/>
            </a:pPr>
            <a:endParaRPr b="0" lang="fr-FR" sz="1400" spc="-1" strike="noStrike">
              <a:latin typeface="Arial"/>
            </a:endParaRPr>
          </a:p>
          <a:p>
            <a:pPr marL="171360" indent="-171360">
              <a:lnSpc>
                <a:spcPct val="100000"/>
              </a:lnSpc>
              <a:buClr>
                <a:srgbClr val="000000"/>
              </a:buClr>
              <a:buFont typeface="Wingdings" charset="2"/>
              <a:buChar char=""/>
            </a:pPr>
            <a:r>
              <a:rPr b="1" lang="en-US" sz="1400" spc="-1" strike="noStrike">
                <a:solidFill>
                  <a:srgbClr val="000000"/>
                </a:solidFill>
                <a:latin typeface="Arial"/>
                <a:ea typeface="Arial"/>
              </a:rPr>
              <a:t>Le patient </a:t>
            </a:r>
            <a:r>
              <a:rPr b="0" lang="en-US" sz="1400" spc="-1" strike="noStrike">
                <a:solidFill>
                  <a:srgbClr val="000000"/>
                </a:solidFill>
                <a:latin typeface="Arial"/>
                <a:ea typeface="Arial"/>
              </a:rPr>
              <a:t>: Le malade voulant se faire consulter</a:t>
            </a:r>
            <a:endParaRPr b="0" lang="fr-FR" sz="1400" spc="-1" strike="noStrike">
              <a:latin typeface="Arial"/>
            </a:endParaRPr>
          </a:p>
          <a:p>
            <a:pPr>
              <a:lnSpc>
                <a:spcPct val="100000"/>
              </a:lnSpc>
              <a:buNone/>
            </a:pPr>
            <a:endParaRPr b="0" lang="fr-FR" sz="1400" spc="-1" strike="noStrike">
              <a:latin typeface="Arial"/>
            </a:endParaRPr>
          </a:p>
          <a:p>
            <a:pPr marL="171360" indent="-171360">
              <a:lnSpc>
                <a:spcPct val="100000"/>
              </a:lnSpc>
              <a:buClr>
                <a:srgbClr val="000000"/>
              </a:buClr>
              <a:buFont typeface="Wingdings" charset="2"/>
              <a:buChar char=""/>
            </a:pPr>
            <a:r>
              <a:rPr b="1" lang="en-US" sz="1400" spc="-1" strike="noStrike">
                <a:solidFill>
                  <a:srgbClr val="000000"/>
                </a:solidFill>
                <a:latin typeface="Arial"/>
                <a:ea typeface="Arial"/>
              </a:rPr>
              <a:t>La réceptioniste </a:t>
            </a:r>
            <a:r>
              <a:rPr b="0" lang="en-US" sz="1400" spc="-1" strike="noStrike">
                <a:solidFill>
                  <a:srgbClr val="000000"/>
                </a:solidFill>
                <a:latin typeface="Arial"/>
                <a:ea typeface="Arial"/>
              </a:rPr>
              <a:t>: Chargé de l’enregistrement du patient</a:t>
            </a:r>
            <a:endParaRPr b="0" lang="fr-FR" sz="1400" spc="-1" strike="noStrike">
              <a:latin typeface="Arial"/>
            </a:endParaRPr>
          </a:p>
          <a:p>
            <a:pPr>
              <a:lnSpc>
                <a:spcPct val="100000"/>
              </a:lnSpc>
              <a:buNone/>
            </a:pPr>
            <a:endParaRPr b="0" lang="fr-FR" sz="1400" spc="-1" strike="noStrike">
              <a:latin typeface="Arial"/>
            </a:endParaRPr>
          </a:p>
          <a:p>
            <a:pPr marL="171360" indent="-171360">
              <a:lnSpc>
                <a:spcPct val="100000"/>
              </a:lnSpc>
              <a:buClr>
                <a:srgbClr val="000000"/>
              </a:buClr>
              <a:buFont typeface="Wingdings" charset="2"/>
              <a:buChar char=""/>
            </a:pPr>
            <a:r>
              <a:rPr b="1" lang="en-US" sz="1400" spc="-1" strike="noStrike">
                <a:solidFill>
                  <a:srgbClr val="000000"/>
                </a:solidFill>
                <a:latin typeface="Arial"/>
                <a:ea typeface="Arial"/>
              </a:rPr>
              <a:t>Le Médecin </a:t>
            </a:r>
            <a:r>
              <a:rPr b="0" lang="en-US" sz="1400" spc="-1" strike="noStrike">
                <a:solidFill>
                  <a:srgbClr val="000000"/>
                </a:solidFill>
                <a:latin typeface="Arial"/>
                <a:ea typeface="Arial"/>
              </a:rPr>
              <a:t>: Chargé du suivi du patient</a:t>
            </a:r>
            <a:endParaRPr b="0" lang="fr-FR" sz="1400" spc="-1" strike="noStrike">
              <a:latin typeface="Arial"/>
            </a:endParaRPr>
          </a:p>
          <a:p>
            <a:pPr>
              <a:lnSpc>
                <a:spcPct val="100000"/>
              </a:lnSpc>
              <a:buNone/>
            </a:pPr>
            <a:endParaRPr b="0" lang="fr-FR" sz="1400" spc="-1" strike="noStrike">
              <a:latin typeface="Arial"/>
            </a:endParaRPr>
          </a:p>
          <a:p>
            <a:pPr marL="171360" indent="-171360">
              <a:lnSpc>
                <a:spcPct val="100000"/>
              </a:lnSpc>
              <a:buClr>
                <a:srgbClr val="000000"/>
              </a:buClr>
              <a:buFont typeface="Wingdings" charset="2"/>
              <a:buChar char=""/>
            </a:pPr>
            <a:r>
              <a:rPr b="1" lang="en-US" sz="1400" spc="-1" strike="noStrike">
                <a:solidFill>
                  <a:srgbClr val="000000"/>
                </a:solidFill>
                <a:latin typeface="Arial"/>
                <a:ea typeface="Arial"/>
              </a:rPr>
              <a:t>Le Pharmacien </a:t>
            </a:r>
            <a:r>
              <a:rPr b="0" lang="en-US" sz="1400" spc="-1" strike="noStrike">
                <a:solidFill>
                  <a:srgbClr val="000000"/>
                </a:solidFill>
                <a:latin typeface="Arial"/>
                <a:ea typeface="Arial"/>
              </a:rPr>
              <a:t>: Chargé de la gestion du stock</a:t>
            </a:r>
            <a:endParaRPr b="0" lang="fr-FR" sz="14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77" name="Google Shape;2027;p50"/>
          <p:cNvGrpSpPr/>
          <p:nvPr/>
        </p:nvGrpSpPr>
        <p:grpSpPr>
          <a:xfrm>
            <a:off x="6807240" y="2912400"/>
            <a:ext cx="3919680" cy="3530880"/>
            <a:chOff x="6807240" y="2912400"/>
            <a:chExt cx="3919680" cy="3530880"/>
          </a:xfrm>
        </p:grpSpPr>
        <p:pic>
          <p:nvPicPr>
            <p:cNvPr id="1278" name="Google Shape;2028;p50" descr=""/>
            <p:cNvPicPr/>
            <p:nvPr/>
          </p:nvPicPr>
          <p:blipFill>
            <a:blip r:embed="rId1"/>
            <a:srcRect l="12472" t="17717" r="0" b="15461"/>
            <a:stretch/>
          </p:blipFill>
          <p:spPr>
            <a:xfrm>
              <a:off x="6807240" y="2912400"/>
              <a:ext cx="3919680" cy="3530880"/>
            </a:xfrm>
            <a:prstGeom prst="rect">
              <a:avLst/>
            </a:prstGeom>
            <a:ln w="0">
              <a:noFill/>
            </a:ln>
          </p:spPr>
        </p:pic>
        <p:sp>
          <p:nvSpPr>
            <p:cNvPr id="1279" name="Google Shape;2029;p50"/>
            <p:cNvSpPr/>
            <p:nvPr/>
          </p:nvSpPr>
          <p:spPr>
            <a:xfrm rot="10800000">
              <a:off x="7639200" y="2988000"/>
              <a:ext cx="981000" cy="230724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3500000"/>
            </a:gradFill>
            <a:ln w="0">
              <a:noFill/>
            </a:ln>
          </p:spPr>
          <p:style>
            <a:lnRef idx="0"/>
            <a:fillRef idx="0"/>
            <a:effectRef idx="0"/>
            <a:fontRef idx="minor"/>
          </p:style>
        </p:sp>
        <p:grpSp>
          <p:nvGrpSpPr>
            <p:cNvPr id="1280" name="Google Shape;2030;p50"/>
            <p:cNvGrpSpPr/>
            <p:nvPr/>
          </p:nvGrpSpPr>
          <p:grpSpPr>
            <a:xfrm>
              <a:off x="7441560" y="3765960"/>
              <a:ext cx="581400" cy="581760"/>
              <a:chOff x="7441560" y="3765960"/>
              <a:chExt cx="581400" cy="581760"/>
            </a:xfrm>
          </p:grpSpPr>
          <p:sp>
            <p:nvSpPr>
              <p:cNvPr id="1281" name="Google Shape;2031;p50"/>
              <p:cNvSpPr/>
              <p:nvPr/>
            </p:nvSpPr>
            <p:spPr>
              <a:xfrm>
                <a:off x="7441560" y="4224960"/>
                <a:ext cx="122760" cy="1227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82" name="Google Shape;2032;p50"/>
              <p:cNvSpPr/>
              <p:nvPr/>
            </p:nvSpPr>
            <p:spPr>
              <a:xfrm>
                <a:off x="7517520" y="4148640"/>
                <a:ext cx="122760" cy="1231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83" name="Google Shape;2033;p50"/>
              <p:cNvSpPr/>
              <p:nvPr/>
            </p:nvSpPr>
            <p:spPr>
              <a:xfrm>
                <a:off x="7594200" y="4072320"/>
                <a:ext cx="123120" cy="1227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84" name="Google Shape;2034;p50"/>
              <p:cNvSpPr/>
              <p:nvPr/>
            </p:nvSpPr>
            <p:spPr>
              <a:xfrm>
                <a:off x="7670160" y="3995640"/>
                <a:ext cx="123120" cy="1227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85" name="Google Shape;2035;p50"/>
              <p:cNvSpPr/>
              <p:nvPr/>
            </p:nvSpPr>
            <p:spPr>
              <a:xfrm>
                <a:off x="7747200" y="3919680"/>
                <a:ext cx="122760" cy="1227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86" name="Google Shape;2036;p50"/>
              <p:cNvSpPr/>
              <p:nvPr/>
            </p:nvSpPr>
            <p:spPr>
              <a:xfrm>
                <a:off x="7823520" y="3843000"/>
                <a:ext cx="122760" cy="1227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287" name="Google Shape;2037;p50"/>
              <p:cNvSpPr/>
              <p:nvPr/>
            </p:nvSpPr>
            <p:spPr>
              <a:xfrm>
                <a:off x="7900200" y="3765960"/>
                <a:ext cx="122760" cy="1231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grpSp>
        <p:grpSp>
          <p:nvGrpSpPr>
            <p:cNvPr id="1288" name="Google Shape;2038;p50"/>
            <p:cNvGrpSpPr/>
            <p:nvPr/>
          </p:nvGrpSpPr>
          <p:grpSpPr>
            <a:xfrm>
              <a:off x="8193960" y="3824280"/>
              <a:ext cx="133200" cy="133200"/>
              <a:chOff x="8193960" y="3824280"/>
              <a:chExt cx="133200" cy="133200"/>
            </a:xfrm>
          </p:grpSpPr>
          <p:sp>
            <p:nvSpPr>
              <p:cNvPr id="1289" name="Google Shape;2039;p50"/>
              <p:cNvSpPr/>
              <p:nvPr/>
            </p:nvSpPr>
            <p:spPr>
              <a:xfrm>
                <a:off x="8193960" y="3824280"/>
                <a:ext cx="133200" cy="133200"/>
              </a:xfrm>
              <a:prstGeom prst="ellipse">
                <a:avLst/>
              </a:prstGeom>
              <a:noFill/>
              <a:ln w="9525">
                <a:solidFill>
                  <a:srgbClr val="8208d5"/>
                </a:solidFill>
                <a:round/>
              </a:ln>
            </p:spPr>
            <p:style>
              <a:lnRef idx="0"/>
              <a:fillRef idx="0"/>
              <a:effectRef idx="0"/>
              <a:fontRef idx="minor"/>
            </p:style>
          </p:sp>
          <p:sp>
            <p:nvSpPr>
              <p:cNvPr id="1290" name="Google Shape;2040;p50"/>
              <p:cNvSpPr/>
              <p:nvPr/>
            </p:nvSpPr>
            <p:spPr>
              <a:xfrm>
                <a:off x="8213040" y="384300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291" name="Google Shape;2041;p50"/>
            <p:cNvGrpSpPr/>
            <p:nvPr/>
          </p:nvGrpSpPr>
          <p:grpSpPr>
            <a:xfrm>
              <a:off x="8279640" y="4297320"/>
              <a:ext cx="133200" cy="133200"/>
              <a:chOff x="8279640" y="4297320"/>
              <a:chExt cx="133200" cy="133200"/>
            </a:xfrm>
          </p:grpSpPr>
          <p:sp>
            <p:nvSpPr>
              <p:cNvPr id="1292" name="Google Shape;2042;p50"/>
              <p:cNvSpPr/>
              <p:nvPr/>
            </p:nvSpPr>
            <p:spPr>
              <a:xfrm>
                <a:off x="8279640" y="4297320"/>
                <a:ext cx="133200" cy="133200"/>
              </a:xfrm>
              <a:prstGeom prst="ellipse">
                <a:avLst/>
              </a:prstGeom>
              <a:noFill/>
              <a:ln w="9525">
                <a:solidFill>
                  <a:srgbClr val="8208d5"/>
                </a:solidFill>
                <a:round/>
              </a:ln>
            </p:spPr>
            <p:style>
              <a:lnRef idx="0"/>
              <a:fillRef idx="0"/>
              <a:effectRef idx="0"/>
              <a:fontRef idx="minor"/>
            </p:style>
          </p:sp>
          <p:sp>
            <p:nvSpPr>
              <p:cNvPr id="1293" name="Google Shape;2043;p50"/>
              <p:cNvSpPr/>
              <p:nvPr/>
            </p:nvSpPr>
            <p:spPr>
              <a:xfrm>
                <a:off x="8298720" y="431640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1294" name="Google Shape;2044;p50"/>
            <p:cNvSpPr/>
            <p:nvPr/>
          </p:nvSpPr>
          <p:spPr>
            <a:xfrm>
              <a:off x="8608320" y="2988000"/>
              <a:ext cx="480240" cy="47520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nvGrpSpPr>
            <p:cNvPr id="1295" name="Google Shape;2045;p50"/>
            <p:cNvGrpSpPr/>
            <p:nvPr/>
          </p:nvGrpSpPr>
          <p:grpSpPr>
            <a:xfrm>
              <a:off x="8498880" y="3538800"/>
              <a:ext cx="699120" cy="1650600"/>
              <a:chOff x="8498880" y="3538800"/>
              <a:chExt cx="699120" cy="1650600"/>
            </a:xfrm>
          </p:grpSpPr>
          <p:sp>
            <p:nvSpPr>
              <p:cNvPr id="1296" name="Google Shape;2046;p50"/>
              <p:cNvSpPr/>
              <p:nvPr/>
            </p:nvSpPr>
            <p:spPr>
              <a:xfrm>
                <a:off x="8498880" y="3538800"/>
                <a:ext cx="482400" cy="1013040"/>
              </a:xfrm>
              <a:custGeom>
                <a:avLst/>
                <a:gdLst/>
                <a:ahLst/>
                <a:rect l="l" t="t" r="r" b="b"/>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297" name="Google Shape;2047;p50"/>
              <p:cNvSpPr/>
              <p:nvPr/>
            </p:nvSpPr>
            <p:spPr>
              <a:xfrm>
                <a:off x="8859240" y="3963240"/>
                <a:ext cx="246240" cy="1226160"/>
              </a:xfrm>
              <a:custGeom>
                <a:avLst/>
                <a:gdLst/>
                <a:ahLst/>
                <a:rect l="l" t="t" r="r" b="b"/>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298" name="Google Shape;2048;p50"/>
              <p:cNvSpPr/>
              <p:nvPr/>
            </p:nvSpPr>
            <p:spPr>
              <a:xfrm>
                <a:off x="8951760" y="3870000"/>
                <a:ext cx="246240" cy="1226160"/>
              </a:xfrm>
              <a:custGeom>
                <a:avLst/>
                <a:gdLst/>
                <a:ahLst/>
                <a:rect l="l" t="t" r="r" b="b"/>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grpSp>
        <p:grpSp>
          <p:nvGrpSpPr>
            <p:cNvPr id="1299" name="Google Shape;2049;p50"/>
            <p:cNvGrpSpPr/>
            <p:nvPr/>
          </p:nvGrpSpPr>
          <p:grpSpPr>
            <a:xfrm>
              <a:off x="8267760" y="4417560"/>
              <a:ext cx="1161360" cy="932040"/>
              <a:chOff x="8267760" y="4417560"/>
              <a:chExt cx="1161360" cy="932040"/>
            </a:xfrm>
          </p:grpSpPr>
          <p:sp>
            <p:nvSpPr>
              <p:cNvPr id="1300" name="Google Shape;2050;p50"/>
              <p:cNvSpPr/>
              <p:nvPr/>
            </p:nvSpPr>
            <p:spPr>
              <a:xfrm>
                <a:off x="8565120" y="4601520"/>
                <a:ext cx="864000" cy="74808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301" name="Google Shape;2051;p50"/>
              <p:cNvSpPr/>
              <p:nvPr/>
            </p:nvSpPr>
            <p:spPr>
              <a:xfrm>
                <a:off x="8549280" y="4417560"/>
                <a:ext cx="617040" cy="5342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302" name="Google Shape;2052;p50"/>
              <p:cNvSpPr/>
              <p:nvPr/>
            </p:nvSpPr>
            <p:spPr>
              <a:xfrm>
                <a:off x="8267760" y="4601520"/>
                <a:ext cx="617040" cy="5342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sp>
        <p:nvSpPr>
          <p:cNvPr id="1303" name="PlaceHolder 1"/>
          <p:cNvSpPr>
            <a:spLocks noGrp="1"/>
          </p:cNvSpPr>
          <p:nvPr>
            <p:ph type="title"/>
          </p:nvPr>
        </p:nvSpPr>
        <p:spPr>
          <a:xfrm>
            <a:off x="-19800" y="148320"/>
            <a:ext cx="2610000" cy="1102320"/>
          </a:xfrm>
          <a:prstGeom prst="rect">
            <a:avLst/>
          </a:prstGeom>
          <a:solidFill>
            <a:srgbClr val="f5f8ff"/>
          </a:solidFill>
          <a:ln w="0">
            <a:noFill/>
          </a:ln>
        </p:spPr>
        <p:txBody>
          <a:bodyPr lIns="90000" rIns="90000" tIns="91440" bIns="91440" anchor="t">
            <a:noAutofit/>
          </a:bodyPr>
          <a:p>
            <a:pPr algn="ctr">
              <a:lnSpc>
                <a:spcPct val="100000"/>
              </a:lnSpc>
              <a:buNone/>
              <a:tabLst>
                <a:tab algn="l" pos="0"/>
              </a:tabLst>
            </a:pPr>
            <a:r>
              <a:rPr b="1" lang="en" sz="2500" spc="-1" strike="noStrike">
                <a:solidFill>
                  <a:srgbClr val="0c0a9e"/>
                </a:solidFill>
                <a:latin typeface="IBM Plex Mono"/>
                <a:ea typeface="IBM Plex Mono"/>
              </a:rPr>
              <a:t>Diagramme de classe</a:t>
            </a:r>
            <a:endParaRPr b="0" lang="fr-FR" sz="2500" spc="-1" strike="noStrike">
              <a:latin typeface="Arial"/>
            </a:endParaRPr>
          </a:p>
        </p:txBody>
      </p:sp>
      <p:grpSp>
        <p:nvGrpSpPr>
          <p:cNvPr id="1304" name="Google Shape;2054;p50"/>
          <p:cNvGrpSpPr/>
          <p:nvPr/>
        </p:nvGrpSpPr>
        <p:grpSpPr>
          <a:xfrm>
            <a:off x="-1177560" y="-783360"/>
            <a:ext cx="2583000" cy="5008680"/>
            <a:chOff x="-1177560" y="-783360"/>
            <a:chExt cx="2583000" cy="5008680"/>
          </a:xfrm>
        </p:grpSpPr>
        <p:sp>
          <p:nvSpPr>
            <p:cNvPr id="1305" name="Google Shape;2055;p50"/>
            <p:cNvSpPr/>
            <p:nvPr/>
          </p:nvSpPr>
          <p:spPr>
            <a:xfrm>
              <a:off x="-531000" y="-783360"/>
              <a:ext cx="1831320" cy="297324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306" name="Google Shape;2056;p50"/>
            <p:cNvSpPr/>
            <p:nvPr/>
          </p:nvSpPr>
          <p:spPr>
            <a:xfrm rot="10800000">
              <a:off x="-1177200" y="1252080"/>
              <a:ext cx="1831320" cy="297324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0"/>
            </a:gradFill>
            <a:ln w="0">
              <a:noFill/>
            </a:ln>
          </p:spPr>
          <p:style>
            <a:lnRef idx="0"/>
            <a:fillRef idx="0"/>
            <a:effectRef idx="0"/>
            <a:fontRef idx="minor"/>
          </p:style>
        </p:sp>
        <p:grpSp>
          <p:nvGrpSpPr>
            <p:cNvPr id="1307" name="Google Shape;2057;p50"/>
            <p:cNvGrpSpPr/>
            <p:nvPr/>
          </p:nvGrpSpPr>
          <p:grpSpPr>
            <a:xfrm>
              <a:off x="-249480" y="105480"/>
              <a:ext cx="1268640" cy="866880"/>
              <a:chOff x="-249480" y="105480"/>
              <a:chExt cx="1268640" cy="866880"/>
            </a:xfrm>
          </p:grpSpPr>
          <p:grpSp>
            <p:nvGrpSpPr>
              <p:cNvPr id="1308" name="Google Shape;2058;p50"/>
              <p:cNvGrpSpPr/>
              <p:nvPr/>
            </p:nvGrpSpPr>
            <p:grpSpPr>
              <a:xfrm>
                <a:off x="-249480" y="105480"/>
                <a:ext cx="866880" cy="866880"/>
                <a:chOff x="-249480" y="105480"/>
                <a:chExt cx="866880" cy="866880"/>
              </a:xfrm>
            </p:grpSpPr>
            <p:sp>
              <p:nvSpPr>
                <p:cNvPr id="1309" name="Google Shape;2059;p50"/>
                <p:cNvSpPr/>
                <p:nvPr/>
              </p:nvSpPr>
              <p:spPr>
                <a:xfrm rot="2700000">
                  <a:off x="-128880" y="239040"/>
                  <a:ext cx="626400" cy="59976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19"/>
                      </a:srgbClr>
                    </a:gs>
                    <a:gs pos="100000">
                      <a:srgbClr val="f5f8ff"/>
                    </a:gs>
                  </a:gsLst>
                  <a:lin ang="13500000"/>
                </a:gradFill>
                <a:ln w="0">
                  <a:noFill/>
                </a:ln>
              </p:spPr>
              <p:style>
                <a:lnRef idx="0"/>
                <a:fillRef idx="0"/>
                <a:effectRef idx="0"/>
                <a:fontRef idx="minor"/>
              </p:style>
            </p:sp>
            <p:grpSp>
              <p:nvGrpSpPr>
                <p:cNvPr id="1310" name="Google Shape;2060;p50"/>
                <p:cNvGrpSpPr/>
                <p:nvPr/>
              </p:nvGrpSpPr>
              <p:grpSpPr>
                <a:xfrm>
                  <a:off x="-168480" y="288000"/>
                  <a:ext cx="702360" cy="404640"/>
                  <a:chOff x="-168480" y="288000"/>
                  <a:chExt cx="702360" cy="404640"/>
                </a:xfrm>
              </p:grpSpPr>
              <p:sp>
                <p:nvSpPr>
                  <p:cNvPr id="1311" name="Google Shape;2061;p50"/>
                  <p:cNvSpPr/>
                  <p:nvPr/>
                </p:nvSpPr>
                <p:spPr>
                  <a:xfrm rot="2700000">
                    <a:off x="-109080" y="347040"/>
                    <a:ext cx="286200" cy="2862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1312" name="Google Shape;2062;p50"/>
                  <p:cNvSpPr/>
                  <p:nvPr/>
                </p:nvSpPr>
                <p:spPr>
                  <a:xfrm rot="2700000">
                    <a:off x="-34560" y="347040"/>
                    <a:ext cx="286200" cy="2862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1313" name="Google Shape;2063;p50"/>
                  <p:cNvSpPr/>
                  <p:nvPr/>
                </p:nvSpPr>
                <p:spPr>
                  <a:xfrm rot="2700000">
                    <a:off x="39600" y="347040"/>
                    <a:ext cx="286200" cy="2862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1314" name="Google Shape;2064;p50"/>
                  <p:cNvSpPr/>
                  <p:nvPr/>
                </p:nvSpPr>
                <p:spPr>
                  <a:xfrm rot="2700000">
                    <a:off x="113760" y="347040"/>
                    <a:ext cx="286200" cy="2862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sp>
                <p:nvSpPr>
                  <p:cNvPr id="1315" name="Google Shape;2065;p50"/>
                  <p:cNvSpPr/>
                  <p:nvPr/>
                </p:nvSpPr>
                <p:spPr>
                  <a:xfrm rot="2700000">
                    <a:off x="188280" y="347040"/>
                    <a:ext cx="286200" cy="2862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9900ff">
                          <a:alpha val="47058"/>
                        </a:srgbClr>
                      </a:gs>
                      <a:gs pos="100000">
                        <a:srgbClr val="ffffff">
                          <a:alpha val="47058"/>
                        </a:srgbClr>
                      </a:gs>
                    </a:gsLst>
                    <a:lin ang="5400000"/>
                  </a:gradFill>
                  <a:ln w="0">
                    <a:noFill/>
                  </a:ln>
                </p:spPr>
                <p:style>
                  <a:lnRef idx="0"/>
                  <a:fillRef idx="0"/>
                  <a:effectRef idx="0"/>
                  <a:fontRef idx="minor"/>
                </p:style>
              </p:sp>
            </p:grpSp>
          </p:grpSp>
          <p:sp>
            <p:nvSpPr>
              <p:cNvPr id="1316" name="Google Shape;2066;p50"/>
              <p:cNvSpPr/>
              <p:nvPr/>
            </p:nvSpPr>
            <p:spPr>
              <a:xfrm rot="18900000">
                <a:off x="351000" y="249120"/>
                <a:ext cx="588600" cy="467640"/>
              </a:xfrm>
              <a:custGeom>
                <a:avLst/>
                <a:gdLst/>
                <a:ahLst/>
                <a:rect l="l" t="t" r="r" b="b"/>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317" name="Google Shape;2067;p50"/>
            <p:cNvGrpSpPr/>
            <p:nvPr/>
          </p:nvGrpSpPr>
          <p:grpSpPr>
            <a:xfrm>
              <a:off x="966960" y="-246960"/>
              <a:ext cx="438480" cy="438480"/>
              <a:chOff x="966960" y="-246960"/>
              <a:chExt cx="438480" cy="438480"/>
            </a:xfrm>
          </p:grpSpPr>
          <p:sp>
            <p:nvSpPr>
              <p:cNvPr id="1318" name="Google Shape;2068;p50"/>
              <p:cNvSpPr/>
              <p:nvPr/>
            </p:nvSpPr>
            <p:spPr>
              <a:xfrm rot="5400000">
                <a:off x="966960" y="-246960"/>
                <a:ext cx="438480" cy="43848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319" name="Google Shape;2069;p50"/>
              <p:cNvSpPr/>
              <p:nvPr/>
            </p:nvSpPr>
            <p:spPr>
              <a:xfrm rot="5400000">
                <a:off x="1055160" y="-147240"/>
                <a:ext cx="262080" cy="23904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sp>
        <p:nvSpPr>
          <p:cNvPr id="1320" name="Google Shape;1637;p41"/>
          <p:cNvSpPr/>
          <p:nvPr/>
        </p:nvSpPr>
        <p:spPr>
          <a:xfrm>
            <a:off x="177840" y="1265400"/>
            <a:ext cx="2667240" cy="387036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pPr>
            <a:r>
              <a:rPr b="0" lang="en-US" sz="1400" spc="-1" strike="noStrike">
                <a:solidFill>
                  <a:srgbClr val="000000"/>
                </a:solidFill>
                <a:latin typeface="Arial"/>
                <a:ea typeface="Arial"/>
              </a:rPr>
              <a:t>Ci-joint, nous avons toutes les différentes classe sur lesquelles l’application porte.</a:t>
            </a:r>
            <a:endParaRPr b="0" lang="fr-FR" sz="1400" spc="-1" strike="noStrike">
              <a:latin typeface="Arial"/>
            </a:endParaRPr>
          </a:p>
        </p:txBody>
      </p:sp>
      <p:pic>
        <p:nvPicPr>
          <p:cNvPr id="1321" name="Espace réservé pour une image  2" descr=""/>
          <p:cNvPicPr/>
          <p:nvPr/>
        </p:nvPicPr>
        <p:blipFill>
          <a:blip r:embed="rId2"/>
          <a:srcRect l="-1887" t="2756" r="1887" b="24789"/>
          <a:stretch/>
        </p:blipFill>
        <p:spPr>
          <a:xfrm>
            <a:off x="2683440" y="0"/>
            <a:ext cx="6459840" cy="5142600"/>
          </a:xfrm>
          <a:prstGeom prst="rect">
            <a:avLst/>
          </a:prstGeom>
          <a:ln w="0">
            <a:noFill/>
          </a:ln>
        </p:spPr>
      </p:pic>
    </p:spTree>
  </p:cSld>
  <mc:AlternateContent>
    <mc:Choice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PlaceHolder 1"/>
          <p:cNvSpPr>
            <a:spLocks noGrp="1"/>
          </p:cNvSpPr>
          <p:nvPr>
            <p:ph type="title"/>
          </p:nvPr>
        </p:nvSpPr>
        <p:spPr>
          <a:xfrm>
            <a:off x="720000" y="1025640"/>
            <a:ext cx="1701720" cy="992880"/>
          </a:xfrm>
          <a:prstGeom prst="rect">
            <a:avLst/>
          </a:prstGeom>
          <a:noFill/>
          <a:ln w="0">
            <a:noFill/>
          </a:ln>
        </p:spPr>
        <p:txBody>
          <a:bodyPr lIns="90000" rIns="90000" tIns="91440" bIns="91440" anchor="ctr">
            <a:noAutofit/>
          </a:bodyPr>
          <a:p>
            <a:pPr>
              <a:lnSpc>
                <a:spcPct val="100000"/>
              </a:lnSpc>
              <a:buNone/>
              <a:tabLst>
                <a:tab algn="l" pos="0"/>
              </a:tabLst>
            </a:pPr>
            <a:r>
              <a:rPr b="1" lang="en" sz="6200" spc="-1" strike="noStrike">
                <a:solidFill>
                  <a:srgbClr val="0c0a9e"/>
                </a:solidFill>
                <a:latin typeface="Poppins"/>
                <a:ea typeface="Poppins"/>
              </a:rPr>
              <a:t>05</a:t>
            </a:r>
            <a:endParaRPr b="0" lang="fr-FR" sz="6200" spc="-1" strike="noStrike">
              <a:latin typeface="Arial"/>
            </a:endParaRPr>
          </a:p>
        </p:txBody>
      </p:sp>
      <p:grpSp>
        <p:nvGrpSpPr>
          <p:cNvPr id="1323" name="Google Shape;1486;p38"/>
          <p:cNvGrpSpPr/>
          <p:nvPr/>
        </p:nvGrpSpPr>
        <p:grpSpPr>
          <a:xfrm>
            <a:off x="-374400" y="3354480"/>
            <a:ext cx="3921840" cy="2969280"/>
            <a:chOff x="-374400" y="3354480"/>
            <a:chExt cx="3921840" cy="2969280"/>
          </a:xfrm>
        </p:grpSpPr>
        <p:pic>
          <p:nvPicPr>
            <p:cNvPr id="1324" name="Google Shape;1487;p38" descr=""/>
            <p:cNvPicPr/>
            <p:nvPr/>
          </p:nvPicPr>
          <p:blipFill>
            <a:blip r:embed="rId1"/>
            <a:srcRect l="16959" t="24708" r="7122" b="26168"/>
            <a:stretch/>
          </p:blipFill>
          <p:spPr>
            <a:xfrm>
              <a:off x="-374400" y="3354480"/>
              <a:ext cx="3890520" cy="2969280"/>
            </a:xfrm>
            <a:prstGeom prst="rect">
              <a:avLst/>
            </a:prstGeom>
            <a:ln w="0">
              <a:noFill/>
            </a:ln>
          </p:spPr>
        </p:pic>
        <p:grpSp>
          <p:nvGrpSpPr>
            <p:cNvPr id="1325" name="Google Shape;1488;p38"/>
            <p:cNvGrpSpPr/>
            <p:nvPr/>
          </p:nvGrpSpPr>
          <p:grpSpPr>
            <a:xfrm>
              <a:off x="1853640" y="4445640"/>
              <a:ext cx="1693800" cy="1359360"/>
              <a:chOff x="1853640" y="4445640"/>
              <a:chExt cx="1693800" cy="1359360"/>
            </a:xfrm>
          </p:grpSpPr>
          <p:sp>
            <p:nvSpPr>
              <p:cNvPr id="1326" name="Google Shape;1489;p38"/>
              <p:cNvSpPr/>
              <p:nvPr/>
            </p:nvSpPr>
            <p:spPr>
              <a:xfrm>
                <a:off x="2287440" y="4713840"/>
                <a:ext cx="1260000" cy="109116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327" name="Google Shape;1490;p38"/>
              <p:cNvSpPr/>
              <p:nvPr/>
            </p:nvSpPr>
            <p:spPr>
              <a:xfrm>
                <a:off x="2264040" y="44456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328" name="Google Shape;1491;p38"/>
              <p:cNvSpPr/>
              <p:nvPr/>
            </p:nvSpPr>
            <p:spPr>
              <a:xfrm>
                <a:off x="1853640" y="47138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sp>
        <p:nvSpPr>
          <p:cNvPr id="1329" name="PlaceHolder 2"/>
          <p:cNvSpPr>
            <a:spLocks noGrp="1"/>
          </p:cNvSpPr>
          <p:nvPr>
            <p:ph type="title"/>
          </p:nvPr>
        </p:nvSpPr>
        <p:spPr>
          <a:xfrm>
            <a:off x="720000" y="2079360"/>
            <a:ext cx="5597280" cy="840960"/>
          </a:xfrm>
          <a:prstGeom prst="rect">
            <a:avLst/>
          </a:prstGeom>
          <a:noFill/>
          <a:ln w="0">
            <a:noFill/>
          </a:ln>
        </p:spPr>
        <p:txBody>
          <a:bodyPr lIns="90000" rIns="90000" tIns="91440" bIns="91440" anchor="ctr">
            <a:noAutofit/>
          </a:bodyPr>
          <a:p>
            <a:pPr>
              <a:lnSpc>
                <a:spcPct val="100000"/>
              </a:lnSpc>
              <a:buNone/>
              <a:tabLst>
                <a:tab algn="l" pos="0"/>
              </a:tabLst>
            </a:pPr>
            <a:r>
              <a:rPr b="1" lang="en" sz="3600" spc="-1" strike="noStrike">
                <a:solidFill>
                  <a:srgbClr val="0c0a9e"/>
                </a:solidFill>
                <a:latin typeface="IBM Plex Mono"/>
                <a:ea typeface="IBM Plex Mono"/>
              </a:rPr>
              <a:t>Les outils</a:t>
            </a:r>
            <a:endParaRPr b="0" lang="fr-FR" sz="3600" spc="-1" strike="noStrike">
              <a:latin typeface="Arial"/>
            </a:endParaRPr>
          </a:p>
        </p:txBody>
      </p:sp>
      <p:grpSp>
        <p:nvGrpSpPr>
          <p:cNvPr id="1330" name="Google Shape;1493;p38"/>
          <p:cNvGrpSpPr/>
          <p:nvPr/>
        </p:nvGrpSpPr>
        <p:grpSpPr>
          <a:xfrm>
            <a:off x="6751800" y="-1253520"/>
            <a:ext cx="4267440" cy="6665040"/>
            <a:chOff x="6751800" y="-1253520"/>
            <a:chExt cx="4267440" cy="6665040"/>
          </a:xfrm>
        </p:grpSpPr>
        <p:sp>
          <p:nvSpPr>
            <p:cNvPr id="1331" name="Google Shape;1494;p38"/>
            <p:cNvSpPr/>
            <p:nvPr/>
          </p:nvSpPr>
          <p:spPr>
            <a:xfrm>
              <a:off x="6991920" y="150480"/>
              <a:ext cx="4005720" cy="474840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332" name="Google Shape;1495;p38"/>
            <p:cNvSpPr/>
            <p:nvPr/>
          </p:nvSpPr>
          <p:spPr>
            <a:xfrm>
              <a:off x="7334640" y="128880"/>
              <a:ext cx="292464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333" name="Google Shape;1496;p38"/>
            <p:cNvSpPr/>
            <p:nvPr/>
          </p:nvSpPr>
          <p:spPr>
            <a:xfrm>
              <a:off x="7866720" y="29304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334" name="Google Shape;1497;p38"/>
            <p:cNvSpPr/>
            <p:nvPr/>
          </p:nvSpPr>
          <p:spPr>
            <a:xfrm>
              <a:off x="7499520" y="669960"/>
              <a:ext cx="1859760" cy="459468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0800000"/>
            </a:gradFill>
            <a:ln w="0">
              <a:noFill/>
            </a:ln>
          </p:spPr>
          <p:style>
            <a:lnRef idx="0"/>
            <a:fillRef idx="0"/>
            <a:effectRef idx="0"/>
            <a:fontRef idx="minor"/>
          </p:style>
        </p:sp>
        <p:sp>
          <p:nvSpPr>
            <p:cNvPr id="1335" name="Google Shape;1498;p38"/>
            <p:cNvSpPr/>
            <p:nvPr/>
          </p:nvSpPr>
          <p:spPr>
            <a:xfrm>
              <a:off x="7197480" y="668880"/>
              <a:ext cx="1859760" cy="459468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pic>
          <p:nvPicPr>
            <p:cNvPr id="1336" name="Google Shape;1499;p38" descr=""/>
            <p:cNvPicPr/>
            <p:nvPr/>
          </p:nvPicPr>
          <p:blipFill>
            <a:blip r:embed="rId2"/>
            <a:srcRect l="16959" t="24708" r="7122" b="26168"/>
            <a:stretch/>
          </p:blipFill>
          <p:spPr>
            <a:xfrm>
              <a:off x="6751800" y="-1253520"/>
              <a:ext cx="4197960" cy="3203640"/>
            </a:xfrm>
            <a:prstGeom prst="rect">
              <a:avLst/>
            </a:prstGeom>
            <a:ln w="0">
              <a:noFill/>
            </a:ln>
          </p:spPr>
        </p:pic>
        <p:grpSp>
          <p:nvGrpSpPr>
            <p:cNvPr id="1337" name="Google Shape;1500;p38"/>
            <p:cNvGrpSpPr/>
            <p:nvPr/>
          </p:nvGrpSpPr>
          <p:grpSpPr>
            <a:xfrm>
              <a:off x="8497440" y="4302000"/>
              <a:ext cx="707760" cy="707400"/>
              <a:chOff x="8497440" y="4302000"/>
              <a:chExt cx="707760" cy="707400"/>
            </a:xfrm>
          </p:grpSpPr>
          <p:sp>
            <p:nvSpPr>
              <p:cNvPr id="1338" name="Google Shape;1501;p38"/>
              <p:cNvSpPr/>
              <p:nvPr/>
            </p:nvSpPr>
            <p:spPr>
              <a:xfrm rot="5400000">
                <a:off x="8956080" y="430200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39" name="Google Shape;1502;p38"/>
              <p:cNvSpPr/>
              <p:nvPr/>
            </p:nvSpPr>
            <p:spPr>
              <a:xfrm rot="5400000">
                <a:off x="8879760" y="4378320"/>
                <a:ext cx="249120" cy="2491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40" name="Google Shape;1503;p38"/>
              <p:cNvSpPr/>
              <p:nvPr/>
            </p:nvSpPr>
            <p:spPr>
              <a:xfrm rot="5400000">
                <a:off x="8803440" y="4454640"/>
                <a:ext cx="249120" cy="2491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41" name="Google Shape;1504;p38"/>
              <p:cNvSpPr/>
              <p:nvPr/>
            </p:nvSpPr>
            <p:spPr>
              <a:xfrm rot="5400000">
                <a:off x="8726760" y="4530960"/>
                <a:ext cx="249120" cy="2487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42" name="Google Shape;1505;p38"/>
              <p:cNvSpPr/>
              <p:nvPr/>
            </p:nvSpPr>
            <p:spPr>
              <a:xfrm rot="5400000">
                <a:off x="8650080" y="4607640"/>
                <a:ext cx="249120" cy="2491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43" name="Google Shape;1506;p38"/>
              <p:cNvSpPr/>
              <p:nvPr/>
            </p:nvSpPr>
            <p:spPr>
              <a:xfrm rot="5400000">
                <a:off x="8574120" y="4684320"/>
                <a:ext cx="248760" cy="2487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44" name="Google Shape;1507;p38"/>
              <p:cNvSpPr/>
              <p:nvPr/>
            </p:nvSpPr>
            <p:spPr>
              <a:xfrm rot="5400000">
                <a:off x="8497440" y="476028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1345" name="Google Shape;1508;p38"/>
            <p:cNvGrpSpPr/>
            <p:nvPr/>
          </p:nvGrpSpPr>
          <p:grpSpPr>
            <a:xfrm>
              <a:off x="9263880" y="3401640"/>
              <a:ext cx="457560" cy="457200"/>
              <a:chOff x="9263880" y="3401640"/>
              <a:chExt cx="457560" cy="457200"/>
            </a:xfrm>
          </p:grpSpPr>
          <p:sp>
            <p:nvSpPr>
              <p:cNvPr id="1346" name="Google Shape;1509;p38"/>
              <p:cNvSpPr/>
              <p:nvPr/>
            </p:nvSpPr>
            <p:spPr>
              <a:xfrm rot="5400000">
                <a:off x="9560520" y="340164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47" name="Google Shape;1510;p38"/>
              <p:cNvSpPr/>
              <p:nvPr/>
            </p:nvSpPr>
            <p:spPr>
              <a:xfrm rot="5400000">
                <a:off x="9511200" y="3450960"/>
                <a:ext cx="160920" cy="1609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48" name="Google Shape;1511;p38"/>
              <p:cNvSpPr/>
              <p:nvPr/>
            </p:nvSpPr>
            <p:spPr>
              <a:xfrm rot="5400000">
                <a:off x="9461520" y="3500640"/>
                <a:ext cx="160920" cy="1609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49" name="Google Shape;1512;p38"/>
              <p:cNvSpPr/>
              <p:nvPr/>
            </p:nvSpPr>
            <p:spPr>
              <a:xfrm rot="5400000">
                <a:off x="9412200" y="3549960"/>
                <a:ext cx="160920" cy="1605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50" name="Google Shape;1513;p38"/>
              <p:cNvSpPr/>
              <p:nvPr/>
            </p:nvSpPr>
            <p:spPr>
              <a:xfrm rot="5400000">
                <a:off x="9362520" y="3599280"/>
                <a:ext cx="160920" cy="1609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51" name="Google Shape;1514;p38"/>
              <p:cNvSpPr/>
              <p:nvPr/>
            </p:nvSpPr>
            <p:spPr>
              <a:xfrm rot="5400000">
                <a:off x="9313560" y="3648960"/>
                <a:ext cx="160560" cy="1605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352" name="Google Shape;1515;p38"/>
              <p:cNvSpPr/>
              <p:nvPr/>
            </p:nvSpPr>
            <p:spPr>
              <a:xfrm rot="5400000">
                <a:off x="9263880" y="369792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1353" name="Google Shape;1516;p38"/>
            <p:cNvGrpSpPr/>
            <p:nvPr/>
          </p:nvGrpSpPr>
          <p:grpSpPr>
            <a:xfrm>
              <a:off x="8411040" y="587160"/>
              <a:ext cx="207360" cy="207360"/>
              <a:chOff x="8411040" y="587160"/>
              <a:chExt cx="207360" cy="207360"/>
            </a:xfrm>
          </p:grpSpPr>
          <p:sp>
            <p:nvSpPr>
              <p:cNvPr id="1354" name="Google Shape;1517;p38"/>
              <p:cNvSpPr/>
              <p:nvPr/>
            </p:nvSpPr>
            <p:spPr>
              <a:xfrm>
                <a:off x="8411040" y="587160"/>
                <a:ext cx="207360" cy="207360"/>
              </a:xfrm>
              <a:prstGeom prst="ellipse">
                <a:avLst/>
              </a:prstGeom>
              <a:noFill/>
              <a:ln w="9525">
                <a:solidFill>
                  <a:srgbClr val="8208d5"/>
                </a:solidFill>
                <a:round/>
              </a:ln>
            </p:spPr>
            <p:style>
              <a:lnRef idx="0"/>
              <a:fillRef idx="0"/>
              <a:effectRef idx="0"/>
              <a:fontRef idx="minor"/>
            </p:style>
          </p:sp>
          <p:sp>
            <p:nvSpPr>
              <p:cNvPr id="1355" name="Google Shape;1518;p38"/>
              <p:cNvSpPr/>
              <p:nvPr/>
            </p:nvSpPr>
            <p:spPr>
              <a:xfrm>
                <a:off x="8440200" y="61632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356" name="Google Shape;1519;p38"/>
            <p:cNvGrpSpPr/>
            <p:nvPr/>
          </p:nvGrpSpPr>
          <p:grpSpPr>
            <a:xfrm>
              <a:off x="7818480" y="2515320"/>
              <a:ext cx="207360" cy="207360"/>
              <a:chOff x="7818480" y="2515320"/>
              <a:chExt cx="207360" cy="207360"/>
            </a:xfrm>
          </p:grpSpPr>
          <p:sp>
            <p:nvSpPr>
              <p:cNvPr id="1357" name="Google Shape;1520;p38"/>
              <p:cNvSpPr/>
              <p:nvPr/>
            </p:nvSpPr>
            <p:spPr>
              <a:xfrm>
                <a:off x="7818480" y="2515320"/>
                <a:ext cx="207360" cy="207360"/>
              </a:xfrm>
              <a:prstGeom prst="ellipse">
                <a:avLst/>
              </a:prstGeom>
              <a:noFill/>
              <a:ln w="9525">
                <a:solidFill>
                  <a:srgbClr val="8208d5"/>
                </a:solidFill>
                <a:round/>
              </a:ln>
            </p:spPr>
            <p:style>
              <a:lnRef idx="0"/>
              <a:fillRef idx="0"/>
              <a:effectRef idx="0"/>
              <a:fontRef idx="minor"/>
            </p:style>
          </p:sp>
          <p:sp>
            <p:nvSpPr>
              <p:cNvPr id="1358" name="Google Shape;1521;p38"/>
              <p:cNvSpPr/>
              <p:nvPr/>
            </p:nvSpPr>
            <p:spPr>
              <a:xfrm>
                <a:off x="7848000" y="254448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1359" name="Google Shape;1522;p38"/>
            <p:cNvSpPr/>
            <p:nvPr/>
          </p:nvSpPr>
          <p:spPr>
            <a:xfrm>
              <a:off x="7718760" y="4211640"/>
              <a:ext cx="147240" cy="147240"/>
            </a:xfrm>
            <a:prstGeom prst="ellipse">
              <a:avLst/>
            </a:prstGeom>
            <a:gradFill rotWithShape="0">
              <a:gsLst>
                <a:gs pos="0">
                  <a:srgbClr val="0c0a9e"/>
                </a:gs>
                <a:gs pos="100000">
                  <a:srgbClr val="ffffff">
                    <a:alpha val="0"/>
                  </a:srgbClr>
                </a:gs>
              </a:gsLst>
              <a:lin ang="5400000"/>
            </a:gradFill>
            <a:ln w="0">
              <a:noFill/>
            </a:ln>
          </p:spPr>
          <p:style>
            <a:lnRef idx="0"/>
            <a:fillRef idx="0"/>
            <a:effectRef idx="0"/>
            <a:fontRef idx="minor"/>
          </p:style>
        </p:sp>
      </p:grpSp>
      <p:grpSp>
        <p:nvGrpSpPr>
          <p:cNvPr id="1360" name="Google Shape;1523;p38"/>
          <p:cNvGrpSpPr/>
          <p:nvPr/>
        </p:nvGrpSpPr>
        <p:grpSpPr>
          <a:xfrm>
            <a:off x="795960" y="3019680"/>
            <a:ext cx="4558680" cy="133560"/>
            <a:chOff x="795960" y="3019680"/>
            <a:chExt cx="4558680" cy="133560"/>
          </a:xfrm>
        </p:grpSpPr>
        <p:sp>
          <p:nvSpPr>
            <p:cNvPr id="1361" name="Google Shape;1524;p38"/>
            <p:cNvSpPr/>
            <p:nvPr/>
          </p:nvSpPr>
          <p:spPr>
            <a:xfrm>
              <a:off x="5221080" y="3019680"/>
              <a:ext cx="133560" cy="133560"/>
            </a:xfrm>
            <a:prstGeom prst="ellipse">
              <a:avLst/>
            </a:prstGeom>
            <a:noFill/>
            <a:ln w="9525">
              <a:solidFill>
                <a:srgbClr val="0c0a9e"/>
              </a:solidFill>
              <a:round/>
            </a:ln>
          </p:spPr>
          <p:style>
            <a:lnRef idx="0"/>
            <a:fillRef idx="0"/>
            <a:effectRef idx="0"/>
            <a:fontRef idx="minor"/>
          </p:style>
        </p:sp>
        <p:sp>
          <p:nvSpPr>
            <p:cNvPr id="1362" name="Google Shape;1525;p38"/>
            <p:cNvSpPr/>
            <p:nvPr/>
          </p:nvSpPr>
          <p:spPr>
            <a:xfrm>
              <a:off x="795960" y="308664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1363" name="Google Shape;1526;p38"/>
            <p:cNvSpPr/>
            <p:nvPr/>
          </p:nvSpPr>
          <p:spPr>
            <a:xfrm>
              <a:off x="5250960" y="3049920"/>
              <a:ext cx="73080" cy="73080"/>
            </a:xfrm>
            <a:prstGeom prst="ellipse">
              <a:avLst/>
            </a:prstGeom>
            <a:solidFill>
              <a:schemeClr val="dk2"/>
            </a:solidFill>
            <a:ln w="0">
              <a:noFill/>
            </a:ln>
          </p:spPr>
          <p:style>
            <a:lnRef idx="0"/>
            <a:fillRef idx="0"/>
            <a:effectRef idx="0"/>
            <a:fontRef idx="minor"/>
          </p:style>
        </p:sp>
      </p:grpSp>
      <p:sp>
        <p:nvSpPr>
          <p:cNvPr id="1364" name="PlaceHolder 3"/>
          <p:cNvSpPr>
            <a:spLocks noGrp="1"/>
          </p:cNvSpPr>
          <p:nvPr>
            <p:ph type="subTitle"/>
          </p:nvPr>
        </p:nvSpPr>
        <p:spPr>
          <a:xfrm>
            <a:off x="720000" y="3252240"/>
            <a:ext cx="5597280" cy="457200"/>
          </a:xfrm>
          <a:prstGeom prst="rect">
            <a:avLst/>
          </a:prstGeom>
          <a:noFill/>
          <a:ln w="0">
            <a:noFill/>
          </a:ln>
        </p:spPr>
        <p:txBody>
          <a:bodyPr lIns="0" rIns="0" tIns="91440" bIns="91440" anchor="t">
            <a:noAutofit/>
          </a:bodyPr>
          <a:p>
            <a:pPr algn="ctr">
              <a:buNone/>
            </a:pPr>
            <a:endParaRPr b="0" lang="fr-FR" sz="32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title"/>
          </p:nvPr>
        </p:nvSpPr>
        <p:spPr>
          <a:xfrm>
            <a:off x="720000" y="444960"/>
            <a:ext cx="7703280" cy="572040"/>
          </a:xfrm>
          <a:prstGeom prst="rect">
            <a:avLst/>
          </a:prstGeom>
          <a:noFill/>
          <a:ln w="0">
            <a:noFill/>
          </a:ln>
        </p:spPr>
        <p:txBody>
          <a:bodyPr lIns="0" rIns="0" tIns="91440" bIns="91440" anchor="t">
            <a:noAutofit/>
          </a:bodyPr>
          <a:p>
            <a:pPr>
              <a:lnSpc>
                <a:spcPct val="100000"/>
              </a:lnSpc>
              <a:buNone/>
              <a:tabLst>
                <a:tab algn="l" pos="0"/>
              </a:tabLst>
            </a:pPr>
            <a:r>
              <a:rPr b="1" lang="en" sz="3000" spc="-1" strike="noStrike">
                <a:solidFill>
                  <a:srgbClr val="0c0a9e"/>
                </a:solidFill>
                <a:latin typeface="IBM Plex Mono"/>
                <a:ea typeface="IBM Plex Mono"/>
              </a:rPr>
              <a:t>Pour le développement</a:t>
            </a:r>
            <a:endParaRPr b="0" lang="fr-FR" sz="3000" spc="-1" strike="noStrike">
              <a:latin typeface="Arial"/>
            </a:endParaRPr>
          </a:p>
        </p:txBody>
      </p:sp>
      <p:sp>
        <p:nvSpPr>
          <p:cNvPr id="1366" name="Google Shape;2081;p52"/>
          <p:cNvSpPr/>
          <p:nvPr/>
        </p:nvSpPr>
        <p:spPr>
          <a:xfrm>
            <a:off x="274320" y="2659320"/>
            <a:ext cx="1788120" cy="428400"/>
          </a:xfrm>
          <a:prstGeom prst="rect">
            <a:avLst/>
          </a:prstGeom>
          <a:noFill/>
          <a:ln w="0">
            <a:noFill/>
          </a:ln>
        </p:spPr>
        <p:style>
          <a:lnRef idx="0"/>
          <a:fillRef idx="0"/>
          <a:effectRef idx="0"/>
          <a:fontRef idx="minor"/>
        </p:style>
        <p:txBody>
          <a:bodyPr lIns="90000" rIns="90000" tIns="91440" bIns="91440" anchor="ctr">
            <a:noAutofit/>
          </a:bodyPr>
          <a:p>
            <a:pPr>
              <a:lnSpc>
                <a:spcPct val="115000"/>
              </a:lnSpc>
              <a:buNone/>
              <a:tabLst>
                <a:tab algn="l" pos="0"/>
              </a:tabLst>
            </a:pPr>
            <a:r>
              <a:rPr b="1" lang="en" sz="1400" spc="-1" strike="noStrike">
                <a:solidFill>
                  <a:srgbClr val="1d1d1d"/>
                </a:solidFill>
                <a:latin typeface="IBM Plex Mono"/>
                <a:ea typeface="IBM Plex Mono"/>
              </a:rPr>
              <a:t>Développement</a:t>
            </a:r>
            <a:endParaRPr b="0" lang="fr-FR" sz="1400" spc="-1" strike="noStrike">
              <a:latin typeface="Arial"/>
            </a:endParaRPr>
          </a:p>
        </p:txBody>
      </p:sp>
      <p:sp>
        <p:nvSpPr>
          <p:cNvPr id="1367" name="Google Shape;2082;p52"/>
          <p:cNvSpPr/>
          <p:nvPr/>
        </p:nvSpPr>
        <p:spPr>
          <a:xfrm>
            <a:off x="2874600" y="1785960"/>
            <a:ext cx="1276200" cy="428400"/>
          </a:xfrm>
          <a:prstGeom prst="rect">
            <a:avLst/>
          </a:prstGeom>
          <a:noFill/>
          <a:ln w="0">
            <a:noFill/>
          </a:ln>
        </p:spPr>
        <p:style>
          <a:lnRef idx="0"/>
          <a:fillRef idx="0"/>
          <a:effectRef idx="0"/>
          <a:fontRef idx="minor"/>
        </p:style>
        <p:txBody>
          <a:bodyPr lIns="90000" rIns="90000" tIns="91440" bIns="91440" anchor="ctr">
            <a:noAutofit/>
          </a:bodyPr>
          <a:p>
            <a:pPr>
              <a:lnSpc>
                <a:spcPct val="115000"/>
              </a:lnSpc>
              <a:buNone/>
              <a:tabLst>
                <a:tab algn="l" pos="0"/>
              </a:tabLst>
            </a:pPr>
            <a:r>
              <a:rPr b="1" lang="en" sz="1800" spc="-1" strike="noStrike">
                <a:solidFill>
                  <a:srgbClr val="1d1d1d"/>
                </a:solidFill>
                <a:latin typeface="IBM Plex Mono"/>
                <a:ea typeface="IBM Plex Mono"/>
              </a:rPr>
              <a:t>Fontend</a:t>
            </a:r>
            <a:endParaRPr b="0" lang="fr-FR" sz="1800" spc="-1" strike="noStrike">
              <a:latin typeface="Arial"/>
            </a:endParaRPr>
          </a:p>
        </p:txBody>
      </p:sp>
      <p:sp>
        <p:nvSpPr>
          <p:cNvPr id="1368" name="Google Shape;2083;p52"/>
          <p:cNvSpPr/>
          <p:nvPr/>
        </p:nvSpPr>
        <p:spPr>
          <a:xfrm>
            <a:off x="6375960" y="1153800"/>
            <a:ext cx="2584440" cy="82692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200" spc="-1" strike="noStrike">
                <a:solidFill>
                  <a:srgbClr val="1d1d1d"/>
                </a:solidFill>
                <a:latin typeface="Poppins"/>
                <a:ea typeface="Poppins"/>
              </a:rPr>
              <a:t>Utilisés respectivement pour l’embélissement du contenu et l’interaction coté client</a:t>
            </a:r>
            <a:endParaRPr b="0" lang="fr-FR" sz="1200" spc="-1" strike="noStrike">
              <a:latin typeface="Arial"/>
            </a:endParaRPr>
          </a:p>
        </p:txBody>
      </p:sp>
      <p:sp>
        <p:nvSpPr>
          <p:cNvPr id="1369" name="Google Shape;2084;p52"/>
          <p:cNvSpPr/>
          <p:nvPr/>
        </p:nvSpPr>
        <p:spPr>
          <a:xfrm>
            <a:off x="4962960" y="1431720"/>
            <a:ext cx="1411920" cy="428400"/>
          </a:xfrm>
          <a:prstGeom prst="rect">
            <a:avLst/>
          </a:prstGeom>
          <a:noFill/>
          <a:ln w="0">
            <a:noFill/>
          </a:ln>
        </p:spPr>
        <p:style>
          <a:lnRef idx="0"/>
          <a:fillRef idx="0"/>
          <a:effectRef idx="0"/>
          <a:fontRef idx="minor"/>
        </p:style>
        <p:txBody>
          <a:bodyPr lIns="90000" rIns="90000" tIns="91440" bIns="91440" anchor="ctr">
            <a:noAutofit/>
          </a:bodyPr>
          <a:p>
            <a:pPr>
              <a:lnSpc>
                <a:spcPct val="115000"/>
              </a:lnSpc>
              <a:buNone/>
              <a:tabLst>
                <a:tab algn="l" pos="0"/>
              </a:tabLst>
            </a:pPr>
            <a:r>
              <a:rPr b="1" lang="en" sz="2000" spc="-1" strike="noStrike">
                <a:solidFill>
                  <a:srgbClr val="1d1d1d"/>
                </a:solidFill>
                <a:latin typeface="IBM Plex Mono"/>
                <a:ea typeface="IBM Plex Mono"/>
              </a:rPr>
              <a:t>CSS / JS</a:t>
            </a:r>
            <a:endParaRPr b="0" lang="fr-FR" sz="2000" spc="-1" strike="noStrike">
              <a:latin typeface="Arial"/>
            </a:endParaRPr>
          </a:p>
        </p:txBody>
      </p:sp>
      <p:sp>
        <p:nvSpPr>
          <p:cNvPr id="1370" name="Google Shape;2085;p52"/>
          <p:cNvSpPr/>
          <p:nvPr/>
        </p:nvSpPr>
        <p:spPr>
          <a:xfrm>
            <a:off x="6375960" y="2068560"/>
            <a:ext cx="1981080" cy="57204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200" spc="-1" strike="noStrike">
                <a:solidFill>
                  <a:srgbClr val="1d1d1d"/>
                </a:solidFill>
                <a:latin typeface="Poppins"/>
                <a:ea typeface="Poppins"/>
              </a:rPr>
              <a:t>Utilisé comme framework Frontend</a:t>
            </a:r>
            <a:endParaRPr b="0" lang="fr-FR" sz="1200" spc="-1" strike="noStrike">
              <a:latin typeface="Arial"/>
            </a:endParaRPr>
          </a:p>
        </p:txBody>
      </p:sp>
      <p:sp>
        <p:nvSpPr>
          <p:cNvPr id="1371" name="Google Shape;2086;p52"/>
          <p:cNvSpPr/>
          <p:nvPr/>
        </p:nvSpPr>
        <p:spPr>
          <a:xfrm>
            <a:off x="4962960" y="2140200"/>
            <a:ext cx="1411920" cy="428400"/>
          </a:xfrm>
          <a:prstGeom prst="rect">
            <a:avLst/>
          </a:prstGeom>
          <a:noFill/>
          <a:ln w="0">
            <a:noFill/>
          </a:ln>
        </p:spPr>
        <p:style>
          <a:lnRef idx="0"/>
          <a:fillRef idx="0"/>
          <a:effectRef idx="0"/>
          <a:fontRef idx="minor"/>
        </p:style>
        <p:txBody>
          <a:bodyPr lIns="90000" rIns="90000" tIns="91440" bIns="91440" anchor="ctr">
            <a:noAutofit/>
          </a:bodyPr>
          <a:p>
            <a:pPr>
              <a:lnSpc>
                <a:spcPct val="115000"/>
              </a:lnSpc>
              <a:buNone/>
              <a:tabLst>
                <a:tab algn="l" pos="0"/>
              </a:tabLst>
            </a:pPr>
            <a:r>
              <a:rPr b="1" lang="en" sz="1700" spc="-1" strike="noStrike">
                <a:solidFill>
                  <a:srgbClr val="1d1d1d"/>
                </a:solidFill>
                <a:latin typeface="IBM Plex Mono"/>
                <a:ea typeface="IBM Plex Mono"/>
              </a:rPr>
              <a:t>Bootstrap</a:t>
            </a:r>
            <a:endParaRPr b="0" lang="fr-FR" sz="1700" spc="-1" strike="noStrike">
              <a:latin typeface="Arial"/>
            </a:endParaRPr>
          </a:p>
        </p:txBody>
      </p:sp>
      <p:sp>
        <p:nvSpPr>
          <p:cNvPr id="1372" name="Google Shape;2087;p52"/>
          <p:cNvSpPr/>
          <p:nvPr/>
        </p:nvSpPr>
        <p:spPr>
          <a:xfrm>
            <a:off x="2874600" y="3532680"/>
            <a:ext cx="1276200" cy="428400"/>
          </a:xfrm>
          <a:prstGeom prst="rect">
            <a:avLst/>
          </a:prstGeom>
          <a:noFill/>
          <a:ln w="0">
            <a:noFill/>
          </a:ln>
        </p:spPr>
        <p:style>
          <a:lnRef idx="0"/>
          <a:fillRef idx="0"/>
          <a:effectRef idx="0"/>
          <a:fontRef idx="minor"/>
        </p:style>
        <p:txBody>
          <a:bodyPr lIns="90000" rIns="90000" tIns="91440" bIns="91440" anchor="ctr">
            <a:noAutofit/>
          </a:bodyPr>
          <a:p>
            <a:pPr>
              <a:lnSpc>
                <a:spcPct val="115000"/>
              </a:lnSpc>
              <a:buNone/>
              <a:tabLst>
                <a:tab algn="l" pos="0"/>
              </a:tabLst>
            </a:pPr>
            <a:r>
              <a:rPr b="1" lang="en" sz="1800" spc="-1" strike="noStrike">
                <a:solidFill>
                  <a:srgbClr val="1d1d1d"/>
                </a:solidFill>
                <a:latin typeface="IBM Plex Mono"/>
                <a:ea typeface="IBM Plex Mono"/>
              </a:rPr>
              <a:t>Backend</a:t>
            </a:r>
            <a:endParaRPr b="0" lang="fr-FR" sz="1800" spc="-1" strike="noStrike">
              <a:latin typeface="Arial"/>
            </a:endParaRPr>
          </a:p>
        </p:txBody>
      </p:sp>
      <p:sp>
        <p:nvSpPr>
          <p:cNvPr id="1373" name="Google Shape;2088;p52"/>
          <p:cNvSpPr/>
          <p:nvPr/>
        </p:nvSpPr>
        <p:spPr>
          <a:xfrm>
            <a:off x="6375960" y="3106440"/>
            <a:ext cx="1981080" cy="57204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200" spc="-1" strike="noStrike">
                <a:solidFill>
                  <a:srgbClr val="1d1d1d"/>
                </a:solidFill>
                <a:latin typeface="Poppins"/>
                <a:ea typeface="Poppins"/>
              </a:rPr>
              <a:t>Utilisé comme langage pour la logique métier</a:t>
            </a:r>
            <a:endParaRPr b="0" lang="fr-FR" sz="1200" spc="-1" strike="noStrike">
              <a:latin typeface="Arial"/>
            </a:endParaRPr>
          </a:p>
        </p:txBody>
      </p:sp>
      <p:sp>
        <p:nvSpPr>
          <p:cNvPr id="1374" name="Google Shape;2089;p52"/>
          <p:cNvSpPr/>
          <p:nvPr/>
        </p:nvSpPr>
        <p:spPr>
          <a:xfrm>
            <a:off x="4962960" y="3178080"/>
            <a:ext cx="1276200" cy="428400"/>
          </a:xfrm>
          <a:prstGeom prst="rect">
            <a:avLst/>
          </a:prstGeom>
          <a:noFill/>
          <a:ln w="0">
            <a:noFill/>
          </a:ln>
        </p:spPr>
        <p:style>
          <a:lnRef idx="0"/>
          <a:fillRef idx="0"/>
          <a:effectRef idx="0"/>
          <a:fontRef idx="minor"/>
        </p:style>
        <p:txBody>
          <a:bodyPr lIns="90000" rIns="90000" tIns="91440" bIns="91440" anchor="ctr">
            <a:noAutofit/>
          </a:bodyPr>
          <a:p>
            <a:pPr>
              <a:lnSpc>
                <a:spcPct val="115000"/>
              </a:lnSpc>
              <a:buNone/>
              <a:tabLst>
                <a:tab algn="l" pos="0"/>
              </a:tabLst>
            </a:pPr>
            <a:r>
              <a:rPr b="1" lang="en" sz="2000" spc="-1" strike="noStrike">
                <a:solidFill>
                  <a:srgbClr val="1d1d1d"/>
                </a:solidFill>
                <a:latin typeface="IBM Plex Mono"/>
                <a:ea typeface="IBM Plex Mono"/>
              </a:rPr>
              <a:t>Python</a:t>
            </a:r>
            <a:endParaRPr b="0" lang="fr-FR" sz="2000" spc="-1" strike="noStrike">
              <a:latin typeface="Arial"/>
            </a:endParaRPr>
          </a:p>
        </p:txBody>
      </p:sp>
      <p:sp>
        <p:nvSpPr>
          <p:cNvPr id="1375" name="Google Shape;2090;p52"/>
          <p:cNvSpPr/>
          <p:nvPr/>
        </p:nvSpPr>
        <p:spPr>
          <a:xfrm>
            <a:off x="6375960" y="3814920"/>
            <a:ext cx="1981080" cy="57204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200" spc="-1" strike="noStrike">
                <a:solidFill>
                  <a:srgbClr val="1d1d1d"/>
                </a:solidFill>
                <a:latin typeface="Poppins"/>
                <a:ea typeface="Poppins"/>
              </a:rPr>
              <a:t>Utilisé comme framework Backend</a:t>
            </a:r>
            <a:endParaRPr b="0" lang="fr-FR" sz="1200" spc="-1" strike="noStrike">
              <a:latin typeface="Arial"/>
            </a:endParaRPr>
          </a:p>
        </p:txBody>
      </p:sp>
      <p:sp>
        <p:nvSpPr>
          <p:cNvPr id="1376" name="Google Shape;2091;p52"/>
          <p:cNvSpPr/>
          <p:nvPr/>
        </p:nvSpPr>
        <p:spPr>
          <a:xfrm>
            <a:off x="4962960" y="3886920"/>
            <a:ext cx="1276200" cy="428400"/>
          </a:xfrm>
          <a:prstGeom prst="rect">
            <a:avLst/>
          </a:prstGeom>
          <a:noFill/>
          <a:ln w="0">
            <a:noFill/>
          </a:ln>
        </p:spPr>
        <p:style>
          <a:lnRef idx="0"/>
          <a:fillRef idx="0"/>
          <a:effectRef idx="0"/>
          <a:fontRef idx="minor"/>
        </p:style>
        <p:txBody>
          <a:bodyPr lIns="90000" rIns="90000" tIns="91440" bIns="91440" anchor="ctr">
            <a:noAutofit/>
          </a:bodyPr>
          <a:p>
            <a:pPr>
              <a:lnSpc>
                <a:spcPct val="115000"/>
              </a:lnSpc>
              <a:buNone/>
              <a:tabLst>
                <a:tab algn="l" pos="0"/>
              </a:tabLst>
            </a:pPr>
            <a:r>
              <a:rPr b="1" lang="en" sz="2000" spc="-1" strike="noStrike">
                <a:solidFill>
                  <a:srgbClr val="1d1d1d"/>
                </a:solidFill>
                <a:latin typeface="IBM Plex Mono"/>
                <a:ea typeface="IBM Plex Mono"/>
              </a:rPr>
              <a:t>Django</a:t>
            </a:r>
            <a:endParaRPr b="0" lang="fr-FR" sz="2000" spc="-1" strike="noStrike">
              <a:latin typeface="Arial"/>
            </a:endParaRPr>
          </a:p>
        </p:txBody>
      </p:sp>
      <p:sp>
        <p:nvSpPr>
          <p:cNvPr id="1377" name="Google Shape;2092;p52"/>
          <p:cNvSpPr/>
          <p:nvPr/>
        </p:nvSpPr>
        <p:spPr>
          <a:xfrm flipV="1">
            <a:off x="2063160" y="1999800"/>
            <a:ext cx="810720" cy="872640"/>
          </a:xfrm>
          <a:prstGeom prst="bentConnector3">
            <a:avLst>
              <a:gd name="adj1" fmla="val 50000"/>
            </a:avLst>
          </a:prstGeom>
          <a:noFill/>
          <a:ln w="9525">
            <a:solidFill>
              <a:srgbClr val="eb9109"/>
            </a:solidFill>
            <a:round/>
          </a:ln>
        </p:spPr>
        <p:style>
          <a:lnRef idx="0"/>
          <a:fillRef idx="0"/>
          <a:effectRef idx="0"/>
          <a:fontRef idx="minor"/>
        </p:style>
      </p:sp>
      <p:sp>
        <p:nvSpPr>
          <p:cNvPr id="1378" name="Google Shape;2093;p52"/>
          <p:cNvSpPr/>
          <p:nvPr/>
        </p:nvSpPr>
        <p:spPr>
          <a:xfrm>
            <a:off x="2063160" y="2873880"/>
            <a:ext cx="810720" cy="872640"/>
          </a:xfrm>
          <a:prstGeom prst="bentConnector3">
            <a:avLst>
              <a:gd name="adj1" fmla="val 50000"/>
            </a:avLst>
          </a:prstGeom>
          <a:noFill/>
          <a:ln w="9525">
            <a:solidFill>
              <a:srgbClr val="eb9109"/>
            </a:solidFill>
            <a:round/>
          </a:ln>
        </p:spPr>
        <p:style>
          <a:lnRef idx="0"/>
          <a:fillRef idx="0"/>
          <a:effectRef idx="0"/>
          <a:fontRef idx="minor"/>
        </p:style>
      </p:sp>
      <p:sp>
        <p:nvSpPr>
          <p:cNvPr id="1379" name="Google Shape;2094;p52"/>
          <p:cNvSpPr/>
          <p:nvPr/>
        </p:nvSpPr>
        <p:spPr>
          <a:xfrm flipV="1">
            <a:off x="4151520" y="1645560"/>
            <a:ext cx="810720" cy="353520"/>
          </a:xfrm>
          <a:prstGeom prst="bentConnector3">
            <a:avLst>
              <a:gd name="adj1" fmla="val 50000"/>
            </a:avLst>
          </a:prstGeom>
          <a:noFill/>
          <a:ln w="9525">
            <a:solidFill>
              <a:srgbClr val="eb9109"/>
            </a:solidFill>
            <a:round/>
          </a:ln>
        </p:spPr>
        <p:style>
          <a:lnRef idx="0"/>
          <a:fillRef idx="0"/>
          <a:effectRef idx="0"/>
          <a:fontRef idx="minor"/>
        </p:style>
      </p:sp>
      <p:sp>
        <p:nvSpPr>
          <p:cNvPr id="1380" name="Google Shape;2095;p52"/>
          <p:cNvSpPr/>
          <p:nvPr/>
        </p:nvSpPr>
        <p:spPr>
          <a:xfrm>
            <a:off x="4151520" y="2000520"/>
            <a:ext cx="810720" cy="353520"/>
          </a:xfrm>
          <a:prstGeom prst="bentConnector3">
            <a:avLst>
              <a:gd name="adj1" fmla="val 50000"/>
            </a:avLst>
          </a:prstGeom>
          <a:noFill/>
          <a:ln w="9525">
            <a:solidFill>
              <a:srgbClr val="eb9109"/>
            </a:solidFill>
            <a:round/>
          </a:ln>
        </p:spPr>
        <p:style>
          <a:lnRef idx="0"/>
          <a:fillRef idx="0"/>
          <a:effectRef idx="0"/>
          <a:fontRef idx="minor"/>
        </p:style>
      </p:sp>
      <p:sp>
        <p:nvSpPr>
          <p:cNvPr id="1381" name="Google Shape;2096;p52"/>
          <p:cNvSpPr/>
          <p:nvPr/>
        </p:nvSpPr>
        <p:spPr>
          <a:xfrm flipH="1" rot="10800000">
            <a:off x="4151520" y="3393360"/>
            <a:ext cx="810720" cy="353520"/>
          </a:xfrm>
          <a:prstGeom prst="bentConnector3">
            <a:avLst>
              <a:gd name="adj1" fmla="val 50006"/>
            </a:avLst>
          </a:prstGeom>
          <a:noFill/>
          <a:ln w="9525">
            <a:solidFill>
              <a:srgbClr val="eb9109"/>
            </a:solidFill>
            <a:round/>
          </a:ln>
        </p:spPr>
        <p:style>
          <a:lnRef idx="0"/>
          <a:fillRef idx="0"/>
          <a:effectRef idx="0"/>
          <a:fontRef idx="minor"/>
        </p:style>
      </p:sp>
      <p:sp>
        <p:nvSpPr>
          <p:cNvPr id="1382" name="Google Shape;2097;p52"/>
          <p:cNvSpPr/>
          <p:nvPr/>
        </p:nvSpPr>
        <p:spPr>
          <a:xfrm>
            <a:off x="4151520" y="3746880"/>
            <a:ext cx="810720" cy="353520"/>
          </a:xfrm>
          <a:prstGeom prst="bentConnector3">
            <a:avLst>
              <a:gd name="adj1" fmla="val 50006"/>
            </a:avLst>
          </a:prstGeom>
          <a:noFill/>
          <a:ln w="9525">
            <a:solidFill>
              <a:srgbClr val="eb9109"/>
            </a:solidFill>
            <a:round/>
          </a:ln>
        </p:spPr>
        <p:style>
          <a:lnRef idx="0"/>
          <a:fillRef idx="0"/>
          <a:effectRef idx="0"/>
          <a:fontRef idx="minor"/>
        </p:style>
      </p:sp>
    </p:spTree>
  </p:cSld>
  <mc:AlternateContent>
    <mc:Choice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Google Shape;2148;p55"/>
          <p:cNvSpPr/>
          <p:nvPr/>
        </p:nvSpPr>
        <p:spPr>
          <a:xfrm>
            <a:off x="720000" y="1167840"/>
            <a:ext cx="2190960" cy="572040"/>
          </a:xfrm>
          <a:prstGeom prst="rect">
            <a:avLst/>
          </a:prstGeom>
          <a:noFill/>
          <a:ln w="0">
            <a:noFill/>
          </a:ln>
        </p:spPr>
        <p:style>
          <a:lnRef idx="0"/>
          <a:fillRef idx="0"/>
          <a:effectRef idx="0"/>
          <a:fontRef idx="minor"/>
        </p:style>
        <p:txBody>
          <a:bodyPr lIns="90000" rIns="90000" tIns="91440" bIns="91440" anchor="b">
            <a:noAutofit/>
          </a:bodyPr>
          <a:p>
            <a:pPr algn="ctr">
              <a:lnSpc>
                <a:spcPct val="115000"/>
              </a:lnSpc>
              <a:buNone/>
              <a:tabLst>
                <a:tab algn="l" pos="0"/>
              </a:tabLst>
            </a:pPr>
            <a:r>
              <a:rPr b="0" lang="en" sz="1400" spc="-1" strike="noStrike">
                <a:solidFill>
                  <a:srgbClr val="1d1d1d"/>
                </a:solidFill>
                <a:latin typeface="Poppins"/>
                <a:ea typeface="Poppins"/>
              </a:rPr>
              <a:t>Pour la conteneurisation de l’application</a:t>
            </a:r>
            <a:endParaRPr b="0" lang="fr-FR" sz="1400" spc="-1" strike="noStrike">
              <a:latin typeface="Arial"/>
            </a:endParaRPr>
          </a:p>
        </p:txBody>
      </p:sp>
      <p:sp>
        <p:nvSpPr>
          <p:cNvPr id="1384" name="Google Shape;2149;p55"/>
          <p:cNvSpPr/>
          <p:nvPr/>
        </p:nvSpPr>
        <p:spPr>
          <a:xfrm>
            <a:off x="3476160" y="1167840"/>
            <a:ext cx="2190960" cy="572040"/>
          </a:xfrm>
          <a:prstGeom prst="rect">
            <a:avLst/>
          </a:prstGeom>
          <a:noFill/>
          <a:ln w="0">
            <a:noFill/>
          </a:ln>
        </p:spPr>
        <p:style>
          <a:lnRef idx="0"/>
          <a:fillRef idx="0"/>
          <a:effectRef idx="0"/>
          <a:fontRef idx="minor"/>
        </p:style>
        <p:txBody>
          <a:bodyPr lIns="90000" rIns="90000" tIns="91440" bIns="91440" anchor="b">
            <a:noAutofit/>
          </a:bodyPr>
          <a:p>
            <a:pPr algn="ctr">
              <a:lnSpc>
                <a:spcPct val="115000"/>
              </a:lnSpc>
              <a:buNone/>
              <a:tabLst>
                <a:tab algn="l" pos="0"/>
              </a:tabLst>
            </a:pPr>
            <a:r>
              <a:rPr b="0" lang="en" sz="1400" spc="-1" strike="noStrike">
                <a:solidFill>
                  <a:srgbClr val="1d1d1d"/>
                </a:solidFill>
                <a:latin typeface="Poppins"/>
                <a:ea typeface="Poppins"/>
              </a:rPr>
              <a:t>Pour les collaborations entre developpeurs</a:t>
            </a:r>
            <a:endParaRPr b="0" lang="fr-FR" sz="1400" spc="-1" strike="noStrike">
              <a:latin typeface="Arial"/>
            </a:endParaRPr>
          </a:p>
        </p:txBody>
      </p:sp>
      <p:sp>
        <p:nvSpPr>
          <p:cNvPr id="1385" name="Google Shape;2150;p55"/>
          <p:cNvSpPr/>
          <p:nvPr/>
        </p:nvSpPr>
        <p:spPr>
          <a:xfrm>
            <a:off x="6232320" y="1167840"/>
            <a:ext cx="2190960" cy="572040"/>
          </a:xfrm>
          <a:prstGeom prst="rect">
            <a:avLst/>
          </a:prstGeom>
          <a:noFill/>
          <a:ln w="0">
            <a:noFill/>
          </a:ln>
        </p:spPr>
        <p:style>
          <a:lnRef idx="0"/>
          <a:fillRef idx="0"/>
          <a:effectRef idx="0"/>
          <a:fontRef idx="minor"/>
        </p:style>
        <p:txBody>
          <a:bodyPr lIns="90000" rIns="90000" tIns="91440" bIns="91440" anchor="b">
            <a:noAutofit/>
          </a:bodyPr>
          <a:p>
            <a:pPr algn="ctr">
              <a:lnSpc>
                <a:spcPct val="115000"/>
              </a:lnSpc>
              <a:buNone/>
              <a:tabLst>
                <a:tab algn="l" pos="0"/>
              </a:tabLst>
            </a:pPr>
            <a:r>
              <a:rPr b="0" lang="en" sz="1400" spc="-1" strike="noStrike">
                <a:solidFill>
                  <a:srgbClr val="1d1d1d"/>
                </a:solidFill>
                <a:latin typeface="Poppins"/>
                <a:ea typeface="Poppins"/>
              </a:rPr>
              <a:t>P</a:t>
            </a:r>
            <a:r>
              <a:rPr b="0" lang="fr-FR" sz="1400" spc="-1" strike="noStrike">
                <a:solidFill>
                  <a:srgbClr val="1d1d1d"/>
                </a:solidFill>
                <a:latin typeface="Poppins"/>
                <a:ea typeface="Poppins"/>
              </a:rPr>
              <a:t>o</a:t>
            </a:r>
            <a:r>
              <a:rPr b="0" lang="en" sz="1400" spc="-1" strike="noStrike">
                <a:solidFill>
                  <a:srgbClr val="1d1d1d"/>
                </a:solidFill>
                <a:latin typeface="Poppins"/>
                <a:ea typeface="Poppins"/>
              </a:rPr>
              <a:t>ur la gestion des images de l’application</a:t>
            </a:r>
            <a:endParaRPr b="0" lang="fr-FR" sz="1400" spc="-1" strike="noStrike">
              <a:latin typeface="Arial"/>
            </a:endParaRPr>
          </a:p>
        </p:txBody>
      </p:sp>
      <p:sp>
        <p:nvSpPr>
          <p:cNvPr id="1386" name="PlaceHolder 1"/>
          <p:cNvSpPr>
            <a:spLocks noGrp="1"/>
          </p:cNvSpPr>
          <p:nvPr>
            <p:ph type="title"/>
          </p:nvPr>
        </p:nvSpPr>
        <p:spPr>
          <a:xfrm>
            <a:off x="720000" y="444960"/>
            <a:ext cx="7703280" cy="572040"/>
          </a:xfrm>
          <a:prstGeom prst="rect">
            <a:avLst/>
          </a:prstGeom>
          <a:noFill/>
          <a:ln w="0">
            <a:noFill/>
          </a:ln>
        </p:spPr>
        <p:txBody>
          <a:bodyPr lIns="90000" rIns="90000" tIns="91440" bIns="91440" anchor="t">
            <a:noAutofit/>
          </a:bodyPr>
          <a:p>
            <a:pPr>
              <a:lnSpc>
                <a:spcPct val="100000"/>
              </a:lnSpc>
              <a:buNone/>
              <a:tabLst>
                <a:tab algn="l" pos="0"/>
              </a:tabLst>
            </a:pPr>
            <a:r>
              <a:rPr b="1" lang="en" sz="3000" spc="-1" strike="noStrike">
                <a:solidFill>
                  <a:srgbClr val="0c0a9e"/>
                </a:solidFill>
                <a:latin typeface="IBM Plex Mono"/>
                <a:ea typeface="IBM Plex Mono"/>
              </a:rPr>
              <a:t>Pour les opérations</a:t>
            </a:r>
            <a:endParaRPr b="0" lang="fr-FR" sz="3000" spc="-1" strike="noStrike">
              <a:latin typeface="Arial"/>
            </a:endParaRPr>
          </a:p>
        </p:txBody>
      </p:sp>
      <p:sp>
        <p:nvSpPr>
          <p:cNvPr id="1387" name="Google Shape;2152;p55"/>
          <p:cNvSpPr/>
          <p:nvPr/>
        </p:nvSpPr>
        <p:spPr>
          <a:xfrm>
            <a:off x="1317600" y="1664280"/>
            <a:ext cx="995760" cy="50328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buNone/>
              <a:tabLst>
                <a:tab algn="l" pos="0"/>
              </a:tabLst>
            </a:pPr>
            <a:r>
              <a:rPr b="1" lang="en" sz="1600" spc="-1" strike="noStrike">
                <a:solidFill>
                  <a:srgbClr val="1d1d1d"/>
                </a:solidFill>
                <a:latin typeface="IBM Plex Mono"/>
                <a:ea typeface="IBM Plex Mono"/>
              </a:rPr>
              <a:t>Docker</a:t>
            </a:r>
            <a:endParaRPr b="0" lang="fr-FR" sz="1600" spc="-1" strike="noStrike">
              <a:latin typeface="Arial"/>
            </a:endParaRPr>
          </a:p>
        </p:txBody>
      </p:sp>
      <p:sp>
        <p:nvSpPr>
          <p:cNvPr id="1388" name="Google Shape;2153;p55"/>
          <p:cNvSpPr/>
          <p:nvPr/>
        </p:nvSpPr>
        <p:spPr>
          <a:xfrm>
            <a:off x="3811680" y="1644840"/>
            <a:ext cx="1592640" cy="50328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buNone/>
              <a:tabLst>
                <a:tab algn="l" pos="0"/>
              </a:tabLst>
            </a:pPr>
            <a:r>
              <a:rPr b="1" lang="en" sz="1800" spc="-1" strike="noStrike">
                <a:solidFill>
                  <a:srgbClr val="1d1d1d"/>
                </a:solidFill>
                <a:latin typeface="IBM Plex Mono"/>
                <a:ea typeface="IBM Plex Mono"/>
              </a:rPr>
              <a:t>Git hub</a:t>
            </a:r>
            <a:endParaRPr b="0" lang="fr-FR" sz="1800" spc="-1" strike="noStrike">
              <a:latin typeface="Arial"/>
            </a:endParaRPr>
          </a:p>
        </p:txBody>
      </p:sp>
      <p:sp>
        <p:nvSpPr>
          <p:cNvPr id="1389" name="Google Shape;2154;p55"/>
          <p:cNvSpPr/>
          <p:nvPr/>
        </p:nvSpPr>
        <p:spPr>
          <a:xfrm>
            <a:off x="6616800" y="1664280"/>
            <a:ext cx="1405800" cy="50328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buNone/>
              <a:tabLst>
                <a:tab algn="l" pos="0"/>
              </a:tabLst>
            </a:pPr>
            <a:r>
              <a:rPr b="1" lang="en" sz="1500" spc="-1" strike="noStrike">
                <a:solidFill>
                  <a:srgbClr val="1d1d1d"/>
                </a:solidFill>
                <a:latin typeface="IBM Plex Mono"/>
                <a:ea typeface="IBM Plex Mono"/>
              </a:rPr>
              <a:t>DockerHub</a:t>
            </a:r>
            <a:endParaRPr b="0" lang="fr-FR" sz="1500" spc="-1" strike="noStrike">
              <a:latin typeface="Arial"/>
            </a:endParaRPr>
          </a:p>
        </p:txBody>
      </p:sp>
      <p:sp>
        <p:nvSpPr>
          <p:cNvPr id="1390" name="Google Shape;2155;p55"/>
          <p:cNvSpPr/>
          <p:nvPr/>
        </p:nvSpPr>
        <p:spPr>
          <a:xfrm>
            <a:off x="720000" y="4041720"/>
            <a:ext cx="2190960" cy="57204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buNone/>
              <a:tabLst>
                <a:tab algn="l" pos="0"/>
              </a:tabLst>
            </a:pPr>
            <a:r>
              <a:rPr b="0" lang="en" sz="1400" spc="-1" strike="noStrike">
                <a:solidFill>
                  <a:srgbClr val="1d1d1d"/>
                </a:solidFill>
                <a:latin typeface="Poppins"/>
                <a:ea typeface="Poppins"/>
              </a:rPr>
              <a:t>Pour l’automatisation des tâches</a:t>
            </a:r>
            <a:endParaRPr b="0" lang="fr-FR" sz="1400" spc="-1" strike="noStrike">
              <a:latin typeface="Arial"/>
            </a:endParaRPr>
          </a:p>
        </p:txBody>
      </p:sp>
      <p:sp>
        <p:nvSpPr>
          <p:cNvPr id="1391" name="Google Shape;2156;p55"/>
          <p:cNvSpPr/>
          <p:nvPr/>
        </p:nvSpPr>
        <p:spPr>
          <a:xfrm>
            <a:off x="1316160" y="3613680"/>
            <a:ext cx="1101240" cy="503280"/>
          </a:xfrm>
          <a:prstGeom prst="rect">
            <a:avLst/>
          </a:prstGeom>
          <a:noFill/>
          <a:ln w="0">
            <a:noFill/>
          </a:ln>
        </p:spPr>
        <p:style>
          <a:lnRef idx="0"/>
          <a:fillRef idx="0"/>
          <a:effectRef idx="0"/>
          <a:fontRef idx="minor"/>
        </p:style>
        <p:txBody>
          <a:bodyPr lIns="90000" rIns="90000" tIns="91440" bIns="91440" anchor="ctr">
            <a:noAutofit/>
          </a:bodyPr>
          <a:p>
            <a:pPr algn="ctr">
              <a:lnSpc>
                <a:spcPct val="115000"/>
              </a:lnSpc>
              <a:buNone/>
              <a:tabLst>
                <a:tab algn="l" pos="0"/>
              </a:tabLst>
            </a:pPr>
            <a:r>
              <a:rPr b="1" lang="en" sz="1600" spc="-1" strike="noStrike">
                <a:solidFill>
                  <a:srgbClr val="1d1d1d"/>
                </a:solidFill>
                <a:latin typeface="IBM Plex Mono"/>
                <a:ea typeface="IBM Plex Mono"/>
              </a:rPr>
              <a:t>Jenkins</a:t>
            </a:r>
            <a:endParaRPr b="0" lang="fr-FR" sz="1600" spc="-1" strike="noStrike">
              <a:latin typeface="Arial"/>
            </a:endParaRPr>
          </a:p>
        </p:txBody>
      </p:sp>
      <p:sp>
        <p:nvSpPr>
          <p:cNvPr id="1392" name="Google Shape;2157;p55"/>
          <p:cNvSpPr/>
          <p:nvPr/>
        </p:nvSpPr>
        <p:spPr>
          <a:xfrm>
            <a:off x="3476160" y="4041720"/>
            <a:ext cx="2190960" cy="57204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buNone/>
              <a:tabLst>
                <a:tab algn="l" pos="0"/>
              </a:tabLst>
            </a:pPr>
            <a:r>
              <a:rPr b="0" lang="en" sz="1400" spc="-1" strike="noStrike">
                <a:solidFill>
                  <a:srgbClr val="1d1d1d"/>
                </a:solidFill>
                <a:latin typeface="Poppins"/>
                <a:ea typeface="Poppins"/>
              </a:rPr>
              <a:t>Pour le l’agencement des conteneurs</a:t>
            </a:r>
            <a:endParaRPr b="0" lang="fr-FR" sz="1400" spc="-1" strike="noStrike">
              <a:latin typeface="Arial"/>
            </a:endParaRPr>
          </a:p>
        </p:txBody>
      </p:sp>
      <p:sp>
        <p:nvSpPr>
          <p:cNvPr id="1393" name="Google Shape;2158;p55"/>
          <p:cNvSpPr/>
          <p:nvPr/>
        </p:nvSpPr>
        <p:spPr>
          <a:xfrm>
            <a:off x="3537360" y="3613680"/>
            <a:ext cx="2068920" cy="503280"/>
          </a:xfrm>
          <a:prstGeom prst="rect">
            <a:avLst/>
          </a:prstGeom>
          <a:noFill/>
          <a:ln w="0">
            <a:noFill/>
          </a:ln>
        </p:spPr>
        <p:style>
          <a:lnRef idx="0"/>
          <a:fillRef idx="0"/>
          <a:effectRef idx="0"/>
          <a:fontRef idx="minor"/>
        </p:style>
        <p:txBody>
          <a:bodyPr lIns="90000" rIns="90000" tIns="91440" bIns="91440" anchor="ctr">
            <a:noAutofit/>
          </a:bodyPr>
          <a:p>
            <a:pPr algn="ctr">
              <a:lnSpc>
                <a:spcPct val="115000"/>
              </a:lnSpc>
              <a:buNone/>
              <a:tabLst>
                <a:tab algn="l" pos="0"/>
              </a:tabLst>
            </a:pPr>
            <a:r>
              <a:rPr b="1" lang="en" sz="1600" spc="-1" strike="noStrike">
                <a:solidFill>
                  <a:srgbClr val="1d1d1d"/>
                </a:solidFill>
                <a:latin typeface="IBM Plex Mono"/>
                <a:ea typeface="IBM Plex Mono"/>
              </a:rPr>
              <a:t>Docker-compose</a:t>
            </a:r>
            <a:endParaRPr b="0" lang="fr-FR" sz="1600" spc="-1" strike="noStrike">
              <a:latin typeface="Arial"/>
            </a:endParaRPr>
          </a:p>
        </p:txBody>
      </p:sp>
      <p:sp>
        <p:nvSpPr>
          <p:cNvPr id="1394" name="Google Shape;2159;p55"/>
          <p:cNvSpPr/>
          <p:nvPr/>
        </p:nvSpPr>
        <p:spPr>
          <a:xfrm>
            <a:off x="6232320" y="4041720"/>
            <a:ext cx="2190960" cy="572040"/>
          </a:xfrm>
          <a:prstGeom prst="rect">
            <a:avLst/>
          </a:prstGeom>
          <a:noFill/>
          <a:ln w="0">
            <a:noFill/>
          </a:ln>
        </p:spPr>
        <p:style>
          <a:lnRef idx="0"/>
          <a:fillRef idx="0"/>
          <a:effectRef idx="0"/>
          <a:fontRef idx="minor"/>
        </p:style>
        <p:txBody>
          <a:bodyPr lIns="90000" rIns="90000" tIns="91440" bIns="91440" anchor="t">
            <a:noAutofit/>
          </a:bodyPr>
          <a:p>
            <a:pPr algn="ctr">
              <a:lnSpc>
                <a:spcPct val="115000"/>
              </a:lnSpc>
              <a:buNone/>
            </a:pPr>
            <a:r>
              <a:rPr b="0" lang="fr-FR" sz="1400" spc="-1" strike="noStrike">
                <a:solidFill>
                  <a:srgbClr val="1d1d1d"/>
                </a:solidFill>
                <a:latin typeface="Poppins"/>
                <a:ea typeface="Poppins"/>
              </a:rPr>
              <a:t>Pour le versionning de l’application</a:t>
            </a:r>
            <a:endParaRPr b="0" lang="fr-FR" sz="1400" spc="-1" strike="noStrike">
              <a:latin typeface="Arial"/>
            </a:endParaRPr>
          </a:p>
        </p:txBody>
      </p:sp>
      <p:sp>
        <p:nvSpPr>
          <p:cNvPr id="1395" name="Google Shape;2160;p55"/>
          <p:cNvSpPr/>
          <p:nvPr/>
        </p:nvSpPr>
        <p:spPr>
          <a:xfrm>
            <a:off x="6829920" y="3613680"/>
            <a:ext cx="995760" cy="503280"/>
          </a:xfrm>
          <a:prstGeom prst="rect">
            <a:avLst/>
          </a:prstGeom>
          <a:noFill/>
          <a:ln w="0">
            <a:noFill/>
          </a:ln>
        </p:spPr>
        <p:style>
          <a:lnRef idx="0"/>
          <a:fillRef idx="0"/>
          <a:effectRef idx="0"/>
          <a:fontRef idx="minor"/>
        </p:style>
        <p:txBody>
          <a:bodyPr lIns="90000" rIns="90000" tIns="91440" bIns="91440" anchor="ctr">
            <a:noAutofit/>
          </a:bodyPr>
          <a:p>
            <a:pPr algn="ctr">
              <a:lnSpc>
                <a:spcPct val="115000"/>
              </a:lnSpc>
              <a:buNone/>
              <a:tabLst>
                <a:tab algn="l" pos="0"/>
              </a:tabLst>
            </a:pPr>
            <a:r>
              <a:rPr b="1" lang="en" sz="1800" spc="-1" strike="noStrike">
                <a:solidFill>
                  <a:srgbClr val="1d1d1d"/>
                </a:solidFill>
                <a:latin typeface="IBM Plex Mono"/>
                <a:ea typeface="IBM Plex Mono"/>
              </a:rPr>
              <a:t>Git</a:t>
            </a:r>
            <a:endParaRPr b="0" lang="fr-FR" sz="1800" spc="-1" strike="noStrike">
              <a:latin typeface="Arial"/>
            </a:endParaRPr>
          </a:p>
        </p:txBody>
      </p:sp>
      <p:grpSp>
        <p:nvGrpSpPr>
          <p:cNvPr id="1396" name="Google Shape;2163;p55"/>
          <p:cNvGrpSpPr/>
          <p:nvPr/>
        </p:nvGrpSpPr>
        <p:grpSpPr>
          <a:xfrm>
            <a:off x="7238160" y="3053160"/>
            <a:ext cx="178920" cy="178920"/>
            <a:chOff x="7238160" y="3053160"/>
            <a:chExt cx="178920" cy="178920"/>
          </a:xfrm>
        </p:grpSpPr>
        <p:sp>
          <p:nvSpPr>
            <p:cNvPr id="1397" name="Google Shape;2164;p55"/>
            <p:cNvSpPr/>
            <p:nvPr/>
          </p:nvSpPr>
          <p:spPr>
            <a:xfrm>
              <a:off x="7238160" y="3053160"/>
              <a:ext cx="178920" cy="178920"/>
            </a:xfrm>
            <a:prstGeom prst="ellipse">
              <a:avLst/>
            </a:prstGeom>
            <a:noFill/>
            <a:ln w="9525">
              <a:solidFill>
                <a:srgbClr val="eb9109"/>
              </a:solidFill>
              <a:round/>
            </a:ln>
          </p:spPr>
          <p:style>
            <a:lnRef idx="0"/>
            <a:fillRef idx="0"/>
            <a:effectRef idx="0"/>
            <a:fontRef idx="minor"/>
          </p:style>
        </p:sp>
        <p:sp>
          <p:nvSpPr>
            <p:cNvPr id="1398" name="Google Shape;2165;p55"/>
            <p:cNvSpPr/>
            <p:nvPr/>
          </p:nvSpPr>
          <p:spPr>
            <a:xfrm>
              <a:off x="7273800" y="3088800"/>
              <a:ext cx="107640" cy="107640"/>
            </a:xfrm>
            <a:prstGeom prst="ellipse">
              <a:avLst/>
            </a:prstGeom>
            <a:solidFill>
              <a:schemeClr val="lt2"/>
            </a:solidFill>
            <a:ln w="0">
              <a:noFill/>
            </a:ln>
          </p:spPr>
          <p:style>
            <a:lnRef idx="0"/>
            <a:fillRef idx="0"/>
            <a:effectRef idx="0"/>
            <a:fontRef idx="minor"/>
          </p:style>
        </p:sp>
      </p:grpSp>
      <p:grpSp>
        <p:nvGrpSpPr>
          <p:cNvPr id="1399" name="Google Shape;2166;p55"/>
          <p:cNvGrpSpPr/>
          <p:nvPr/>
        </p:nvGrpSpPr>
        <p:grpSpPr>
          <a:xfrm>
            <a:off x="1726200" y="2580480"/>
            <a:ext cx="178920" cy="178920"/>
            <a:chOff x="1726200" y="2580480"/>
            <a:chExt cx="178920" cy="178920"/>
          </a:xfrm>
        </p:grpSpPr>
        <p:sp>
          <p:nvSpPr>
            <p:cNvPr id="1400" name="Google Shape;2167;p55"/>
            <p:cNvSpPr/>
            <p:nvPr/>
          </p:nvSpPr>
          <p:spPr>
            <a:xfrm>
              <a:off x="1726200" y="2580480"/>
              <a:ext cx="178920" cy="178920"/>
            </a:xfrm>
            <a:prstGeom prst="ellipse">
              <a:avLst/>
            </a:prstGeom>
            <a:noFill/>
            <a:ln w="9525">
              <a:solidFill>
                <a:srgbClr val="eb9109"/>
              </a:solidFill>
              <a:round/>
            </a:ln>
          </p:spPr>
          <p:style>
            <a:lnRef idx="0"/>
            <a:fillRef idx="0"/>
            <a:effectRef idx="0"/>
            <a:fontRef idx="minor"/>
          </p:style>
        </p:sp>
        <p:sp>
          <p:nvSpPr>
            <p:cNvPr id="1401" name="Google Shape;2168;p55"/>
            <p:cNvSpPr/>
            <p:nvPr/>
          </p:nvSpPr>
          <p:spPr>
            <a:xfrm>
              <a:off x="1761840" y="2616120"/>
              <a:ext cx="107640" cy="107640"/>
            </a:xfrm>
            <a:prstGeom prst="ellipse">
              <a:avLst/>
            </a:prstGeom>
            <a:solidFill>
              <a:schemeClr val="lt2"/>
            </a:solidFill>
            <a:ln w="0">
              <a:noFill/>
            </a:ln>
          </p:spPr>
          <p:style>
            <a:lnRef idx="0"/>
            <a:fillRef idx="0"/>
            <a:effectRef idx="0"/>
            <a:fontRef idx="minor"/>
          </p:style>
        </p:sp>
      </p:grpSp>
      <p:sp>
        <p:nvSpPr>
          <p:cNvPr id="1402" name="Google Shape;2169;p55"/>
          <p:cNvSpPr/>
          <p:nvPr/>
        </p:nvSpPr>
        <p:spPr>
          <a:xfrm flipH="1" rot="16200000">
            <a:off x="1609200" y="2373840"/>
            <a:ext cx="411480" cy="360"/>
          </a:xfrm>
          <a:prstGeom prst="bentConnector3">
            <a:avLst>
              <a:gd name="adj1" fmla="val 50006"/>
            </a:avLst>
          </a:prstGeom>
          <a:noFill/>
          <a:ln w="9525">
            <a:solidFill>
              <a:srgbClr val="eb9109"/>
            </a:solidFill>
            <a:round/>
            <a:headEnd len="med" type="oval" w="med"/>
          </a:ln>
        </p:spPr>
        <p:style>
          <a:lnRef idx="0"/>
          <a:fillRef idx="0"/>
          <a:effectRef idx="0"/>
          <a:fontRef idx="minor"/>
        </p:style>
      </p:sp>
      <p:sp>
        <p:nvSpPr>
          <p:cNvPr id="1403" name="Google Shape;2176;p55"/>
          <p:cNvSpPr/>
          <p:nvPr/>
        </p:nvSpPr>
        <p:spPr>
          <a:xfrm rot="16200000">
            <a:off x="7138080" y="3423240"/>
            <a:ext cx="380160" cy="360"/>
          </a:xfrm>
          <a:prstGeom prst="bentConnector3">
            <a:avLst>
              <a:gd name="adj1" fmla="val 50000"/>
            </a:avLst>
          </a:prstGeom>
          <a:noFill/>
          <a:ln w="9525">
            <a:solidFill>
              <a:srgbClr val="eb9109"/>
            </a:solidFill>
            <a:round/>
            <a:headEnd len="med" type="oval" w="med"/>
          </a:ln>
        </p:spPr>
        <p:style>
          <a:lnRef idx="0"/>
          <a:fillRef idx="0"/>
          <a:effectRef idx="0"/>
          <a:fontRef idx="minor"/>
        </p:style>
      </p:sp>
      <p:sp>
        <p:nvSpPr>
          <p:cNvPr id="1404" name="Google Shape;2177;p55"/>
          <p:cNvSpPr/>
          <p:nvPr/>
        </p:nvSpPr>
        <p:spPr>
          <a:xfrm>
            <a:off x="1905840" y="2670480"/>
            <a:ext cx="2575800" cy="2520"/>
          </a:xfrm>
          <a:prstGeom prst="bentConnector3">
            <a:avLst>
              <a:gd name="adj1" fmla="val 50001"/>
            </a:avLst>
          </a:prstGeom>
          <a:noFill/>
          <a:ln w="9525">
            <a:solidFill>
              <a:srgbClr val="eb9109"/>
            </a:solidFill>
            <a:round/>
          </a:ln>
        </p:spPr>
        <p:style>
          <a:lnRef idx="0"/>
          <a:fillRef idx="0"/>
          <a:effectRef idx="0"/>
          <a:fontRef idx="minor"/>
        </p:style>
      </p:sp>
      <p:sp>
        <p:nvSpPr>
          <p:cNvPr id="1405" name="Google Shape;2178;p55"/>
          <p:cNvSpPr/>
          <p:nvPr/>
        </p:nvSpPr>
        <p:spPr>
          <a:xfrm>
            <a:off x="4662000" y="2673720"/>
            <a:ext cx="2575800" cy="360"/>
          </a:xfrm>
          <a:prstGeom prst="bentConnector3">
            <a:avLst>
              <a:gd name="adj1" fmla="val 50001"/>
            </a:avLst>
          </a:prstGeom>
          <a:noFill/>
          <a:ln w="9525">
            <a:solidFill>
              <a:srgbClr val="eb9109"/>
            </a:solidFill>
            <a:round/>
          </a:ln>
        </p:spPr>
        <p:style>
          <a:lnRef idx="0"/>
          <a:fillRef idx="0"/>
          <a:effectRef idx="0"/>
          <a:fontRef idx="minor"/>
        </p:style>
      </p:sp>
      <p:sp>
        <p:nvSpPr>
          <p:cNvPr id="1406" name="Google Shape;2179;p55"/>
          <p:cNvSpPr/>
          <p:nvPr/>
        </p:nvSpPr>
        <p:spPr>
          <a:xfrm flipH="1">
            <a:off x="1725480" y="2673720"/>
            <a:ext cx="5691240" cy="468000"/>
          </a:xfrm>
          <a:prstGeom prst="bentConnector5">
            <a:avLst>
              <a:gd name="adj1" fmla="val -4184"/>
              <a:gd name="adj2" fmla="val 50008"/>
              <a:gd name="adj3" fmla="val 104184"/>
            </a:avLst>
          </a:prstGeom>
          <a:noFill/>
          <a:ln w="9525">
            <a:solidFill>
              <a:srgbClr val="eb9109"/>
            </a:solidFill>
            <a:round/>
          </a:ln>
        </p:spPr>
        <p:style>
          <a:lnRef idx="0"/>
          <a:fillRef idx="0"/>
          <a:effectRef idx="0"/>
          <a:fontRef idx="minor"/>
        </p:style>
      </p:sp>
      <p:sp>
        <p:nvSpPr>
          <p:cNvPr id="1407" name="Google Shape;2180;p55"/>
          <p:cNvSpPr/>
          <p:nvPr/>
        </p:nvSpPr>
        <p:spPr>
          <a:xfrm rot="10800000">
            <a:off x="4662360" y="3142800"/>
            <a:ext cx="2575800" cy="360"/>
          </a:xfrm>
          <a:prstGeom prst="bentConnector3">
            <a:avLst>
              <a:gd name="adj1" fmla="val 50000"/>
            </a:avLst>
          </a:prstGeom>
          <a:noFill/>
          <a:ln w="9525">
            <a:solidFill>
              <a:srgbClr val="eb9109"/>
            </a:solidFill>
            <a:round/>
          </a:ln>
        </p:spPr>
        <p:style>
          <a:lnRef idx="0"/>
          <a:fillRef idx="0"/>
          <a:effectRef idx="0"/>
          <a:fontRef idx="minor"/>
        </p:style>
      </p:sp>
      <p:sp>
        <p:nvSpPr>
          <p:cNvPr id="1408" name="Google Shape;2181;p55"/>
          <p:cNvSpPr/>
          <p:nvPr/>
        </p:nvSpPr>
        <p:spPr>
          <a:xfrm flipH="1">
            <a:off x="1905120" y="3142440"/>
            <a:ext cx="2575800" cy="360"/>
          </a:xfrm>
          <a:prstGeom prst="bentConnector3">
            <a:avLst>
              <a:gd name="adj1" fmla="val 50000"/>
            </a:avLst>
          </a:prstGeom>
          <a:noFill/>
          <a:ln w="9525">
            <a:solidFill>
              <a:srgbClr val="eb9109"/>
            </a:solidFill>
            <a:round/>
          </a:ln>
        </p:spPr>
        <p:style>
          <a:lnRef idx="0"/>
          <a:fillRef idx="0"/>
          <a:effectRef idx="0"/>
          <a:fontRef idx="minor"/>
        </p:style>
      </p:sp>
      <p:grpSp>
        <p:nvGrpSpPr>
          <p:cNvPr id="1409" name="Google Shape;2182;p55"/>
          <p:cNvGrpSpPr/>
          <p:nvPr/>
        </p:nvGrpSpPr>
        <p:grpSpPr>
          <a:xfrm>
            <a:off x="1726200" y="3052440"/>
            <a:ext cx="178920" cy="178920"/>
            <a:chOff x="1726200" y="3052440"/>
            <a:chExt cx="178920" cy="178920"/>
          </a:xfrm>
        </p:grpSpPr>
        <p:sp>
          <p:nvSpPr>
            <p:cNvPr id="1410" name="Google Shape;2162;p55"/>
            <p:cNvSpPr/>
            <p:nvPr/>
          </p:nvSpPr>
          <p:spPr>
            <a:xfrm>
              <a:off x="1726200" y="3052440"/>
              <a:ext cx="178920" cy="178920"/>
            </a:xfrm>
            <a:prstGeom prst="ellipse">
              <a:avLst/>
            </a:prstGeom>
            <a:noFill/>
            <a:ln w="9525">
              <a:solidFill>
                <a:srgbClr val="eb9109"/>
              </a:solidFill>
              <a:round/>
            </a:ln>
          </p:spPr>
          <p:style>
            <a:lnRef idx="0"/>
            <a:fillRef idx="0"/>
            <a:effectRef idx="0"/>
            <a:fontRef idx="minor"/>
          </p:style>
        </p:sp>
        <p:sp>
          <p:nvSpPr>
            <p:cNvPr id="1411" name="Google Shape;2183;p55"/>
            <p:cNvSpPr/>
            <p:nvPr/>
          </p:nvSpPr>
          <p:spPr>
            <a:xfrm>
              <a:off x="1761840" y="3088440"/>
              <a:ext cx="107640" cy="107640"/>
            </a:xfrm>
            <a:prstGeom prst="ellipse">
              <a:avLst/>
            </a:prstGeom>
            <a:solidFill>
              <a:schemeClr val="lt2"/>
            </a:solidFill>
            <a:ln w="0">
              <a:noFill/>
            </a:ln>
          </p:spPr>
          <p:style>
            <a:lnRef idx="0"/>
            <a:fillRef idx="0"/>
            <a:effectRef idx="0"/>
            <a:fontRef idx="minor"/>
          </p:style>
        </p:sp>
      </p:grpSp>
      <p:grpSp>
        <p:nvGrpSpPr>
          <p:cNvPr id="1412" name="Google Shape;2184;p55"/>
          <p:cNvGrpSpPr/>
          <p:nvPr/>
        </p:nvGrpSpPr>
        <p:grpSpPr>
          <a:xfrm>
            <a:off x="4482000" y="2584080"/>
            <a:ext cx="178920" cy="178920"/>
            <a:chOff x="4482000" y="2584080"/>
            <a:chExt cx="178920" cy="178920"/>
          </a:xfrm>
        </p:grpSpPr>
        <p:sp>
          <p:nvSpPr>
            <p:cNvPr id="1413" name="Google Shape;2171;p55"/>
            <p:cNvSpPr/>
            <p:nvPr/>
          </p:nvSpPr>
          <p:spPr>
            <a:xfrm>
              <a:off x="4482000" y="2584080"/>
              <a:ext cx="178920" cy="178920"/>
            </a:xfrm>
            <a:prstGeom prst="ellipse">
              <a:avLst/>
            </a:prstGeom>
            <a:noFill/>
            <a:ln w="9525">
              <a:solidFill>
                <a:srgbClr val="eb9109"/>
              </a:solidFill>
              <a:round/>
            </a:ln>
          </p:spPr>
          <p:style>
            <a:lnRef idx="0"/>
            <a:fillRef idx="0"/>
            <a:effectRef idx="0"/>
            <a:fontRef idx="minor"/>
          </p:style>
        </p:sp>
        <p:sp>
          <p:nvSpPr>
            <p:cNvPr id="1414" name="Google Shape;2185;p55"/>
            <p:cNvSpPr/>
            <p:nvPr/>
          </p:nvSpPr>
          <p:spPr>
            <a:xfrm>
              <a:off x="4518000" y="2619720"/>
              <a:ext cx="107640" cy="107640"/>
            </a:xfrm>
            <a:prstGeom prst="ellipse">
              <a:avLst/>
            </a:prstGeom>
            <a:solidFill>
              <a:schemeClr val="lt2"/>
            </a:solidFill>
            <a:ln w="0">
              <a:noFill/>
            </a:ln>
          </p:spPr>
          <p:style>
            <a:lnRef idx="0"/>
            <a:fillRef idx="0"/>
            <a:effectRef idx="0"/>
            <a:fontRef idx="minor"/>
          </p:style>
        </p:sp>
      </p:grpSp>
      <p:grpSp>
        <p:nvGrpSpPr>
          <p:cNvPr id="1415" name="Google Shape;2186;p55"/>
          <p:cNvGrpSpPr/>
          <p:nvPr/>
        </p:nvGrpSpPr>
        <p:grpSpPr>
          <a:xfrm>
            <a:off x="4482000" y="3052440"/>
            <a:ext cx="178920" cy="178920"/>
            <a:chOff x="4482000" y="3052440"/>
            <a:chExt cx="178920" cy="178920"/>
          </a:xfrm>
        </p:grpSpPr>
        <p:sp>
          <p:nvSpPr>
            <p:cNvPr id="1416" name="Google Shape;2175;p55"/>
            <p:cNvSpPr/>
            <p:nvPr/>
          </p:nvSpPr>
          <p:spPr>
            <a:xfrm>
              <a:off x="4482000" y="3052440"/>
              <a:ext cx="178920" cy="178920"/>
            </a:xfrm>
            <a:prstGeom prst="ellipse">
              <a:avLst/>
            </a:prstGeom>
            <a:noFill/>
            <a:ln w="9525">
              <a:solidFill>
                <a:srgbClr val="eb9109"/>
              </a:solidFill>
              <a:round/>
            </a:ln>
          </p:spPr>
          <p:style>
            <a:lnRef idx="0"/>
            <a:fillRef idx="0"/>
            <a:effectRef idx="0"/>
            <a:fontRef idx="minor"/>
          </p:style>
        </p:sp>
        <p:sp>
          <p:nvSpPr>
            <p:cNvPr id="1417" name="Google Shape;2187;p55"/>
            <p:cNvSpPr/>
            <p:nvPr/>
          </p:nvSpPr>
          <p:spPr>
            <a:xfrm>
              <a:off x="4518000" y="3088440"/>
              <a:ext cx="107640" cy="107640"/>
            </a:xfrm>
            <a:prstGeom prst="ellipse">
              <a:avLst/>
            </a:prstGeom>
            <a:solidFill>
              <a:schemeClr val="lt2"/>
            </a:solidFill>
            <a:ln w="0">
              <a:noFill/>
            </a:ln>
          </p:spPr>
          <p:style>
            <a:lnRef idx="0"/>
            <a:fillRef idx="0"/>
            <a:effectRef idx="0"/>
            <a:fontRef idx="minor"/>
          </p:style>
        </p:sp>
      </p:grpSp>
      <p:grpSp>
        <p:nvGrpSpPr>
          <p:cNvPr id="1418" name="Google Shape;2188;p55"/>
          <p:cNvGrpSpPr/>
          <p:nvPr/>
        </p:nvGrpSpPr>
        <p:grpSpPr>
          <a:xfrm>
            <a:off x="7238160" y="2584080"/>
            <a:ext cx="178920" cy="178920"/>
            <a:chOff x="7238160" y="2584080"/>
            <a:chExt cx="178920" cy="178920"/>
          </a:xfrm>
        </p:grpSpPr>
        <p:sp>
          <p:nvSpPr>
            <p:cNvPr id="1419" name="Google Shape;2173;p55"/>
            <p:cNvSpPr/>
            <p:nvPr/>
          </p:nvSpPr>
          <p:spPr>
            <a:xfrm>
              <a:off x="7238160" y="2584080"/>
              <a:ext cx="178920" cy="178920"/>
            </a:xfrm>
            <a:prstGeom prst="ellipse">
              <a:avLst/>
            </a:prstGeom>
            <a:noFill/>
            <a:ln w="9525">
              <a:solidFill>
                <a:srgbClr val="eb9109"/>
              </a:solidFill>
              <a:round/>
            </a:ln>
          </p:spPr>
          <p:style>
            <a:lnRef idx="0"/>
            <a:fillRef idx="0"/>
            <a:effectRef idx="0"/>
            <a:fontRef idx="minor"/>
          </p:style>
        </p:sp>
        <p:sp>
          <p:nvSpPr>
            <p:cNvPr id="1420" name="Google Shape;2189;p55"/>
            <p:cNvSpPr/>
            <p:nvPr/>
          </p:nvSpPr>
          <p:spPr>
            <a:xfrm>
              <a:off x="7273800" y="2619720"/>
              <a:ext cx="107640" cy="107640"/>
            </a:xfrm>
            <a:prstGeom prst="ellipse">
              <a:avLst/>
            </a:prstGeom>
            <a:solidFill>
              <a:schemeClr val="lt2"/>
            </a:solidFill>
            <a:ln w="0">
              <a:noFill/>
            </a:ln>
          </p:spPr>
          <p:style>
            <a:lnRef idx="0"/>
            <a:fillRef idx="0"/>
            <a:effectRef idx="0"/>
            <a:fontRef idx="minor"/>
          </p:style>
        </p:sp>
      </p:grpSp>
      <p:sp>
        <p:nvSpPr>
          <p:cNvPr id="1421" name="Google Shape;2169;p55"/>
          <p:cNvSpPr/>
          <p:nvPr/>
        </p:nvSpPr>
        <p:spPr>
          <a:xfrm flipH="1" rot="16200000">
            <a:off x="4360320" y="2368800"/>
            <a:ext cx="411480" cy="360"/>
          </a:xfrm>
          <a:prstGeom prst="bentConnector3">
            <a:avLst>
              <a:gd name="adj1" fmla="val 50006"/>
            </a:avLst>
          </a:prstGeom>
          <a:noFill/>
          <a:ln w="9525">
            <a:solidFill>
              <a:srgbClr val="eb9109"/>
            </a:solidFill>
            <a:round/>
            <a:headEnd len="med" type="oval" w="med"/>
          </a:ln>
        </p:spPr>
        <p:style>
          <a:lnRef idx="0"/>
          <a:fillRef idx="0"/>
          <a:effectRef idx="0"/>
          <a:fontRef idx="minor"/>
        </p:style>
      </p:sp>
      <p:sp>
        <p:nvSpPr>
          <p:cNvPr id="1422" name="Google Shape;2169;p55"/>
          <p:cNvSpPr/>
          <p:nvPr/>
        </p:nvSpPr>
        <p:spPr>
          <a:xfrm flipH="1" rot="16200000">
            <a:off x="7121160" y="2354400"/>
            <a:ext cx="411480" cy="360"/>
          </a:xfrm>
          <a:prstGeom prst="bentConnector3">
            <a:avLst>
              <a:gd name="adj1" fmla="val 50006"/>
            </a:avLst>
          </a:prstGeom>
          <a:noFill/>
          <a:ln w="9525">
            <a:solidFill>
              <a:srgbClr val="eb9109"/>
            </a:solidFill>
            <a:round/>
            <a:headEnd len="med" type="oval" w="med"/>
          </a:ln>
        </p:spPr>
        <p:style>
          <a:lnRef idx="0"/>
          <a:fillRef idx="0"/>
          <a:effectRef idx="0"/>
          <a:fontRef idx="minor"/>
        </p:style>
      </p:sp>
      <p:sp>
        <p:nvSpPr>
          <p:cNvPr id="1423" name="Google Shape;2176;p55"/>
          <p:cNvSpPr/>
          <p:nvPr/>
        </p:nvSpPr>
        <p:spPr>
          <a:xfrm rot="16200000">
            <a:off x="1625760" y="3420360"/>
            <a:ext cx="380160" cy="360"/>
          </a:xfrm>
          <a:prstGeom prst="bentConnector3">
            <a:avLst>
              <a:gd name="adj1" fmla="val 50000"/>
            </a:avLst>
          </a:prstGeom>
          <a:noFill/>
          <a:ln w="9525">
            <a:solidFill>
              <a:srgbClr val="eb9109"/>
            </a:solidFill>
            <a:round/>
            <a:headEnd len="med" type="oval" w="med"/>
          </a:ln>
        </p:spPr>
        <p:style>
          <a:lnRef idx="0"/>
          <a:fillRef idx="0"/>
          <a:effectRef idx="0"/>
          <a:fontRef idx="minor"/>
        </p:style>
      </p:sp>
      <p:sp>
        <p:nvSpPr>
          <p:cNvPr id="1424" name="Google Shape;2176;p55"/>
          <p:cNvSpPr/>
          <p:nvPr/>
        </p:nvSpPr>
        <p:spPr>
          <a:xfrm rot="16200000">
            <a:off x="4376880" y="3399840"/>
            <a:ext cx="380160" cy="360"/>
          </a:xfrm>
          <a:prstGeom prst="bentConnector3">
            <a:avLst>
              <a:gd name="adj1" fmla="val 50000"/>
            </a:avLst>
          </a:prstGeom>
          <a:noFill/>
          <a:ln w="9525">
            <a:solidFill>
              <a:srgbClr val="eb9109"/>
            </a:solidFill>
            <a:round/>
            <a:headEnd len="med" type="oval" w="med"/>
          </a:ln>
        </p:spPr>
        <p:style>
          <a:lnRef idx="0"/>
          <a:fillRef idx="0"/>
          <a:effectRef idx="0"/>
          <a:fontRef idx="minor"/>
        </p:style>
      </p:sp>
    </p:spTree>
  </p:cSld>
  <mc:AlternateContent>
    <mc:Choice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PlaceHolder 1"/>
          <p:cNvSpPr>
            <a:spLocks noGrp="1"/>
          </p:cNvSpPr>
          <p:nvPr>
            <p:ph type="title"/>
          </p:nvPr>
        </p:nvSpPr>
        <p:spPr>
          <a:xfrm>
            <a:off x="720000" y="1025640"/>
            <a:ext cx="1701720" cy="992880"/>
          </a:xfrm>
          <a:prstGeom prst="rect">
            <a:avLst/>
          </a:prstGeom>
          <a:noFill/>
          <a:ln w="0">
            <a:noFill/>
          </a:ln>
        </p:spPr>
        <p:txBody>
          <a:bodyPr lIns="90000" rIns="90000" tIns="91440" bIns="91440" anchor="ctr">
            <a:noAutofit/>
          </a:bodyPr>
          <a:p>
            <a:pPr>
              <a:lnSpc>
                <a:spcPct val="100000"/>
              </a:lnSpc>
              <a:buNone/>
              <a:tabLst>
                <a:tab algn="l" pos="0"/>
              </a:tabLst>
            </a:pPr>
            <a:r>
              <a:rPr b="1" lang="en" sz="6200" spc="-1" strike="noStrike">
                <a:solidFill>
                  <a:srgbClr val="0c0a9e"/>
                </a:solidFill>
                <a:latin typeface="Poppins"/>
                <a:ea typeface="Poppins"/>
              </a:rPr>
              <a:t>06</a:t>
            </a:r>
            <a:endParaRPr b="0" lang="fr-FR" sz="6200" spc="-1" strike="noStrike">
              <a:latin typeface="Arial"/>
            </a:endParaRPr>
          </a:p>
        </p:txBody>
      </p:sp>
      <p:grpSp>
        <p:nvGrpSpPr>
          <p:cNvPr id="1426" name="Google Shape;1486;p38"/>
          <p:cNvGrpSpPr/>
          <p:nvPr/>
        </p:nvGrpSpPr>
        <p:grpSpPr>
          <a:xfrm>
            <a:off x="-374400" y="3354480"/>
            <a:ext cx="3921840" cy="2969280"/>
            <a:chOff x="-374400" y="3354480"/>
            <a:chExt cx="3921840" cy="2969280"/>
          </a:xfrm>
        </p:grpSpPr>
        <p:pic>
          <p:nvPicPr>
            <p:cNvPr id="1427" name="Google Shape;1487;p38" descr=""/>
            <p:cNvPicPr/>
            <p:nvPr/>
          </p:nvPicPr>
          <p:blipFill>
            <a:blip r:embed="rId1"/>
            <a:srcRect l="16959" t="24708" r="7122" b="26168"/>
            <a:stretch/>
          </p:blipFill>
          <p:spPr>
            <a:xfrm>
              <a:off x="-374400" y="3354480"/>
              <a:ext cx="3890520" cy="2969280"/>
            </a:xfrm>
            <a:prstGeom prst="rect">
              <a:avLst/>
            </a:prstGeom>
            <a:ln w="0">
              <a:noFill/>
            </a:ln>
          </p:spPr>
        </p:pic>
        <p:grpSp>
          <p:nvGrpSpPr>
            <p:cNvPr id="1428" name="Google Shape;1488;p38"/>
            <p:cNvGrpSpPr/>
            <p:nvPr/>
          </p:nvGrpSpPr>
          <p:grpSpPr>
            <a:xfrm>
              <a:off x="1853640" y="4445640"/>
              <a:ext cx="1693800" cy="1359360"/>
              <a:chOff x="1853640" y="4445640"/>
              <a:chExt cx="1693800" cy="1359360"/>
            </a:xfrm>
          </p:grpSpPr>
          <p:sp>
            <p:nvSpPr>
              <p:cNvPr id="1429" name="Google Shape;1489;p38"/>
              <p:cNvSpPr/>
              <p:nvPr/>
            </p:nvSpPr>
            <p:spPr>
              <a:xfrm>
                <a:off x="2287440" y="4713840"/>
                <a:ext cx="1260000" cy="109116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430" name="Google Shape;1490;p38"/>
              <p:cNvSpPr/>
              <p:nvPr/>
            </p:nvSpPr>
            <p:spPr>
              <a:xfrm>
                <a:off x="2264040" y="44456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431" name="Google Shape;1491;p38"/>
              <p:cNvSpPr/>
              <p:nvPr/>
            </p:nvSpPr>
            <p:spPr>
              <a:xfrm>
                <a:off x="1853640" y="47138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sp>
        <p:nvSpPr>
          <p:cNvPr id="1432" name="PlaceHolder 2"/>
          <p:cNvSpPr>
            <a:spLocks noGrp="1"/>
          </p:cNvSpPr>
          <p:nvPr>
            <p:ph type="title"/>
          </p:nvPr>
        </p:nvSpPr>
        <p:spPr>
          <a:xfrm>
            <a:off x="720000" y="2079360"/>
            <a:ext cx="5597280" cy="840960"/>
          </a:xfrm>
          <a:prstGeom prst="rect">
            <a:avLst/>
          </a:prstGeom>
          <a:noFill/>
          <a:ln w="0">
            <a:noFill/>
          </a:ln>
        </p:spPr>
        <p:txBody>
          <a:bodyPr lIns="90000" rIns="90000" tIns="91440" bIns="91440" anchor="ctr">
            <a:noAutofit/>
          </a:bodyPr>
          <a:p>
            <a:pPr>
              <a:lnSpc>
                <a:spcPct val="100000"/>
              </a:lnSpc>
              <a:buNone/>
              <a:tabLst>
                <a:tab algn="l" pos="0"/>
              </a:tabLst>
            </a:pPr>
            <a:r>
              <a:rPr b="1" lang="en" sz="3600" spc="-1" strike="noStrike">
                <a:solidFill>
                  <a:srgbClr val="0c0a9e"/>
                </a:solidFill>
                <a:latin typeface="IBM Plex Mono"/>
                <a:ea typeface="IBM Plex Mono"/>
              </a:rPr>
              <a:t>Architecture</a:t>
            </a:r>
            <a:endParaRPr b="0" lang="fr-FR" sz="3600" spc="-1" strike="noStrike">
              <a:latin typeface="Arial"/>
            </a:endParaRPr>
          </a:p>
        </p:txBody>
      </p:sp>
      <p:grpSp>
        <p:nvGrpSpPr>
          <p:cNvPr id="1433" name="Google Shape;1493;p38"/>
          <p:cNvGrpSpPr/>
          <p:nvPr/>
        </p:nvGrpSpPr>
        <p:grpSpPr>
          <a:xfrm>
            <a:off x="6751800" y="-1253520"/>
            <a:ext cx="4267440" cy="6665040"/>
            <a:chOff x="6751800" y="-1253520"/>
            <a:chExt cx="4267440" cy="6665040"/>
          </a:xfrm>
        </p:grpSpPr>
        <p:sp>
          <p:nvSpPr>
            <p:cNvPr id="1434" name="Google Shape;1494;p38"/>
            <p:cNvSpPr/>
            <p:nvPr/>
          </p:nvSpPr>
          <p:spPr>
            <a:xfrm>
              <a:off x="6991920" y="150480"/>
              <a:ext cx="4005720" cy="474840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435" name="Google Shape;1495;p38"/>
            <p:cNvSpPr/>
            <p:nvPr/>
          </p:nvSpPr>
          <p:spPr>
            <a:xfrm>
              <a:off x="7334640" y="128880"/>
              <a:ext cx="292464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436" name="Google Shape;1496;p38"/>
            <p:cNvSpPr/>
            <p:nvPr/>
          </p:nvSpPr>
          <p:spPr>
            <a:xfrm>
              <a:off x="7866720" y="29304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437" name="Google Shape;1497;p38"/>
            <p:cNvSpPr/>
            <p:nvPr/>
          </p:nvSpPr>
          <p:spPr>
            <a:xfrm>
              <a:off x="7499520" y="669960"/>
              <a:ext cx="1859760" cy="459468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0800000"/>
            </a:gradFill>
            <a:ln w="0">
              <a:noFill/>
            </a:ln>
          </p:spPr>
          <p:style>
            <a:lnRef idx="0"/>
            <a:fillRef idx="0"/>
            <a:effectRef idx="0"/>
            <a:fontRef idx="minor"/>
          </p:style>
        </p:sp>
        <p:sp>
          <p:nvSpPr>
            <p:cNvPr id="1438" name="Google Shape;1498;p38"/>
            <p:cNvSpPr/>
            <p:nvPr/>
          </p:nvSpPr>
          <p:spPr>
            <a:xfrm>
              <a:off x="7197480" y="668880"/>
              <a:ext cx="1859760" cy="459468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pic>
          <p:nvPicPr>
            <p:cNvPr id="1439" name="Google Shape;1499;p38" descr=""/>
            <p:cNvPicPr/>
            <p:nvPr/>
          </p:nvPicPr>
          <p:blipFill>
            <a:blip r:embed="rId2"/>
            <a:srcRect l="16959" t="24708" r="7122" b="26168"/>
            <a:stretch/>
          </p:blipFill>
          <p:spPr>
            <a:xfrm>
              <a:off x="6751800" y="-1253520"/>
              <a:ext cx="4197960" cy="3203640"/>
            </a:xfrm>
            <a:prstGeom prst="rect">
              <a:avLst/>
            </a:prstGeom>
            <a:ln w="0">
              <a:noFill/>
            </a:ln>
          </p:spPr>
        </p:pic>
        <p:grpSp>
          <p:nvGrpSpPr>
            <p:cNvPr id="1440" name="Google Shape;1500;p38"/>
            <p:cNvGrpSpPr/>
            <p:nvPr/>
          </p:nvGrpSpPr>
          <p:grpSpPr>
            <a:xfrm>
              <a:off x="8497440" y="4302000"/>
              <a:ext cx="707760" cy="707400"/>
              <a:chOff x="8497440" y="4302000"/>
              <a:chExt cx="707760" cy="707400"/>
            </a:xfrm>
          </p:grpSpPr>
          <p:sp>
            <p:nvSpPr>
              <p:cNvPr id="1441" name="Google Shape;1501;p38"/>
              <p:cNvSpPr/>
              <p:nvPr/>
            </p:nvSpPr>
            <p:spPr>
              <a:xfrm rot="5400000">
                <a:off x="8956080" y="430200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42" name="Google Shape;1502;p38"/>
              <p:cNvSpPr/>
              <p:nvPr/>
            </p:nvSpPr>
            <p:spPr>
              <a:xfrm rot="5400000">
                <a:off x="8879760" y="4378320"/>
                <a:ext cx="249120" cy="2491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43" name="Google Shape;1503;p38"/>
              <p:cNvSpPr/>
              <p:nvPr/>
            </p:nvSpPr>
            <p:spPr>
              <a:xfrm rot="5400000">
                <a:off x="8803440" y="4454640"/>
                <a:ext cx="249120" cy="2491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44" name="Google Shape;1504;p38"/>
              <p:cNvSpPr/>
              <p:nvPr/>
            </p:nvSpPr>
            <p:spPr>
              <a:xfrm rot="5400000">
                <a:off x="8726760" y="4530960"/>
                <a:ext cx="249120" cy="2487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45" name="Google Shape;1505;p38"/>
              <p:cNvSpPr/>
              <p:nvPr/>
            </p:nvSpPr>
            <p:spPr>
              <a:xfrm rot="5400000">
                <a:off x="8650080" y="4607640"/>
                <a:ext cx="249120" cy="2491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46" name="Google Shape;1506;p38"/>
              <p:cNvSpPr/>
              <p:nvPr/>
            </p:nvSpPr>
            <p:spPr>
              <a:xfrm rot="5400000">
                <a:off x="8574120" y="4684320"/>
                <a:ext cx="248760" cy="2487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47" name="Google Shape;1507;p38"/>
              <p:cNvSpPr/>
              <p:nvPr/>
            </p:nvSpPr>
            <p:spPr>
              <a:xfrm rot="5400000">
                <a:off x="8497440" y="476028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1448" name="Google Shape;1508;p38"/>
            <p:cNvGrpSpPr/>
            <p:nvPr/>
          </p:nvGrpSpPr>
          <p:grpSpPr>
            <a:xfrm>
              <a:off x="9263880" y="3401640"/>
              <a:ext cx="457560" cy="457200"/>
              <a:chOff x="9263880" y="3401640"/>
              <a:chExt cx="457560" cy="457200"/>
            </a:xfrm>
          </p:grpSpPr>
          <p:sp>
            <p:nvSpPr>
              <p:cNvPr id="1449" name="Google Shape;1509;p38"/>
              <p:cNvSpPr/>
              <p:nvPr/>
            </p:nvSpPr>
            <p:spPr>
              <a:xfrm rot="5400000">
                <a:off x="9560520" y="340164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50" name="Google Shape;1510;p38"/>
              <p:cNvSpPr/>
              <p:nvPr/>
            </p:nvSpPr>
            <p:spPr>
              <a:xfrm rot="5400000">
                <a:off x="9511200" y="3450960"/>
                <a:ext cx="160920" cy="1609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51" name="Google Shape;1511;p38"/>
              <p:cNvSpPr/>
              <p:nvPr/>
            </p:nvSpPr>
            <p:spPr>
              <a:xfrm rot="5400000">
                <a:off x="9461520" y="3500640"/>
                <a:ext cx="160920" cy="1609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52" name="Google Shape;1512;p38"/>
              <p:cNvSpPr/>
              <p:nvPr/>
            </p:nvSpPr>
            <p:spPr>
              <a:xfrm rot="5400000">
                <a:off x="9412200" y="3549960"/>
                <a:ext cx="160920" cy="1605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53" name="Google Shape;1513;p38"/>
              <p:cNvSpPr/>
              <p:nvPr/>
            </p:nvSpPr>
            <p:spPr>
              <a:xfrm rot="5400000">
                <a:off x="9362520" y="3599280"/>
                <a:ext cx="160920" cy="1609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54" name="Google Shape;1514;p38"/>
              <p:cNvSpPr/>
              <p:nvPr/>
            </p:nvSpPr>
            <p:spPr>
              <a:xfrm rot="5400000">
                <a:off x="9313560" y="3648960"/>
                <a:ext cx="160560" cy="1605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455" name="Google Shape;1515;p38"/>
              <p:cNvSpPr/>
              <p:nvPr/>
            </p:nvSpPr>
            <p:spPr>
              <a:xfrm rot="5400000">
                <a:off x="9263880" y="369792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1456" name="Google Shape;1516;p38"/>
            <p:cNvGrpSpPr/>
            <p:nvPr/>
          </p:nvGrpSpPr>
          <p:grpSpPr>
            <a:xfrm>
              <a:off x="8411040" y="587160"/>
              <a:ext cx="207360" cy="207360"/>
              <a:chOff x="8411040" y="587160"/>
              <a:chExt cx="207360" cy="207360"/>
            </a:xfrm>
          </p:grpSpPr>
          <p:sp>
            <p:nvSpPr>
              <p:cNvPr id="1457" name="Google Shape;1517;p38"/>
              <p:cNvSpPr/>
              <p:nvPr/>
            </p:nvSpPr>
            <p:spPr>
              <a:xfrm>
                <a:off x="8411040" y="587160"/>
                <a:ext cx="207360" cy="207360"/>
              </a:xfrm>
              <a:prstGeom prst="ellipse">
                <a:avLst/>
              </a:prstGeom>
              <a:noFill/>
              <a:ln w="9525">
                <a:solidFill>
                  <a:srgbClr val="8208d5"/>
                </a:solidFill>
                <a:round/>
              </a:ln>
            </p:spPr>
            <p:style>
              <a:lnRef idx="0"/>
              <a:fillRef idx="0"/>
              <a:effectRef idx="0"/>
              <a:fontRef idx="minor"/>
            </p:style>
          </p:sp>
          <p:sp>
            <p:nvSpPr>
              <p:cNvPr id="1458" name="Google Shape;1518;p38"/>
              <p:cNvSpPr/>
              <p:nvPr/>
            </p:nvSpPr>
            <p:spPr>
              <a:xfrm>
                <a:off x="8440200" y="61632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459" name="Google Shape;1519;p38"/>
            <p:cNvGrpSpPr/>
            <p:nvPr/>
          </p:nvGrpSpPr>
          <p:grpSpPr>
            <a:xfrm>
              <a:off x="7818480" y="2515320"/>
              <a:ext cx="207360" cy="207360"/>
              <a:chOff x="7818480" y="2515320"/>
              <a:chExt cx="207360" cy="207360"/>
            </a:xfrm>
          </p:grpSpPr>
          <p:sp>
            <p:nvSpPr>
              <p:cNvPr id="1460" name="Google Shape;1520;p38"/>
              <p:cNvSpPr/>
              <p:nvPr/>
            </p:nvSpPr>
            <p:spPr>
              <a:xfrm>
                <a:off x="7818480" y="2515320"/>
                <a:ext cx="207360" cy="207360"/>
              </a:xfrm>
              <a:prstGeom prst="ellipse">
                <a:avLst/>
              </a:prstGeom>
              <a:noFill/>
              <a:ln w="9525">
                <a:solidFill>
                  <a:srgbClr val="8208d5"/>
                </a:solidFill>
                <a:round/>
              </a:ln>
            </p:spPr>
            <p:style>
              <a:lnRef idx="0"/>
              <a:fillRef idx="0"/>
              <a:effectRef idx="0"/>
              <a:fontRef idx="minor"/>
            </p:style>
          </p:sp>
          <p:sp>
            <p:nvSpPr>
              <p:cNvPr id="1461" name="Google Shape;1521;p38"/>
              <p:cNvSpPr/>
              <p:nvPr/>
            </p:nvSpPr>
            <p:spPr>
              <a:xfrm>
                <a:off x="7848000" y="254448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1462" name="Google Shape;1522;p38"/>
            <p:cNvSpPr/>
            <p:nvPr/>
          </p:nvSpPr>
          <p:spPr>
            <a:xfrm>
              <a:off x="7718760" y="4211640"/>
              <a:ext cx="147240" cy="147240"/>
            </a:xfrm>
            <a:prstGeom prst="ellipse">
              <a:avLst/>
            </a:prstGeom>
            <a:gradFill rotWithShape="0">
              <a:gsLst>
                <a:gs pos="0">
                  <a:srgbClr val="0c0a9e"/>
                </a:gs>
                <a:gs pos="100000">
                  <a:srgbClr val="ffffff">
                    <a:alpha val="0"/>
                  </a:srgbClr>
                </a:gs>
              </a:gsLst>
              <a:lin ang="5400000"/>
            </a:gradFill>
            <a:ln w="0">
              <a:noFill/>
            </a:ln>
          </p:spPr>
          <p:style>
            <a:lnRef idx="0"/>
            <a:fillRef idx="0"/>
            <a:effectRef idx="0"/>
            <a:fontRef idx="minor"/>
          </p:style>
        </p:sp>
      </p:grpSp>
      <p:grpSp>
        <p:nvGrpSpPr>
          <p:cNvPr id="1463" name="Google Shape;1523;p38"/>
          <p:cNvGrpSpPr/>
          <p:nvPr/>
        </p:nvGrpSpPr>
        <p:grpSpPr>
          <a:xfrm>
            <a:off x="795960" y="3019680"/>
            <a:ext cx="4558680" cy="133560"/>
            <a:chOff x="795960" y="3019680"/>
            <a:chExt cx="4558680" cy="133560"/>
          </a:xfrm>
        </p:grpSpPr>
        <p:sp>
          <p:nvSpPr>
            <p:cNvPr id="1464" name="Google Shape;1524;p38"/>
            <p:cNvSpPr/>
            <p:nvPr/>
          </p:nvSpPr>
          <p:spPr>
            <a:xfrm>
              <a:off x="5221080" y="3019680"/>
              <a:ext cx="133560" cy="133560"/>
            </a:xfrm>
            <a:prstGeom prst="ellipse">
              <a:avLst/>
            </a:prstGeom>
            <a:noFill/>
            <a:ln w="9525">
              <a:solidFill>
                <a:srgbClr val="0c0a9e"/>
              </a:solidFill>
              <a:round/>
            </a:ln>
          </p:spPr>
          <p:style>
            <a:lnRef idx="0"/>
            <a:fillRef idx="0"/>
            <a:effectRef idx="0"/>
            <a:fontRef idx="minor"/>
          </p:style>
        </p:sp>
        <p:sp>
          <p:nvSpPr>
            <p:cNvPr id="1465" name="Google Shape;1525;p38"/>
            <p:cNvSpPr/>
            <p:nvPr/>
          </p:nvSpPr>
          <p:spPr>
            <a:xfrm>
              <a:off x="795960" y="308664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1466" name="Google Shape;1526;p38"/>
            <p:cNvSpPr/>
            <p:nvPr/>
          </p:nvSpPr>
          <p:spPr>
            <a:xfrm>
              <a:off x="5250960" y="3049920"/>
              <a:ext cx="73080" cy="73080"/>
            </a:xfrm>
            <a:prstGeom prst="ellipse">
              <a:avLst/>
            </a:prstGeom>
            <a:solidFill>
              <a:schemeClr val="dk2"/>
            </a:solidFill>
            <a:ln w="0">
              <a:noFill/>
            </a:ln>
          </p:spPr>
          <p:style>
            <a:lnRef idx="0"/>
            <a:fillRef idx="0"/>
            <a:effectRef idx="0"/>
            <a:fontRef idx="minor"/>
          </p:style>
        </p:sp>
      </p:grpSp>
      <p:sp>
        <p:nvSpPr>
          <p:cNvPr id="1467" name="PlaceHolder 3"/>
          <p:cNvSpPr>
            <a:spLocks noGrp="1"/>
          </p:cNvSpPr>
          <p:nvPr>
            <p:ph type="subTitle"/>
          </p:nvPr>
        </p:nvSpPr>
        <p:spPr>
          <a:xfrm>
            <a:off x="720000" y="3252240"/>
            <a:ext cx="5597280" cy="457200"/>
          </a:xfrm>
          <a:prstGeom prst="rect">
            <a:avLst/>
          </a:prstGeom>
          <a:noFill/>
          <a:ln w="0">
            <a:noFill/>
          </a:ln>
        </p:spPr>
        <p:txBody>
          <a:bodyPr lIns="0" rIns="0" tIns="91440" bIns="91440" anchor="t">
            <a:noAutofit/>
          </a:bodyPr>
          <a:p>
            <a:pPr algn="ctr">
              <a:buNone/>
            </a:pPr>
            <a:endParaRPr b="0" lang="fr-FR" sz="32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68" name="Google Shape;1546;p40"/>
          <p:cNvGrpSpPr/>
          <p:nvPr/>
        </p:nvGrpSpPr>
        <p:grpSpPr>
          <a:xfrm>
            <a:off x="-2765520" y="-2844360"/>
            <a:ext cx="8163000" cy="6229080"/>
            <a:chOff x="-2765520" y="-2844360"/>
            <a:chExt cx="8163000" cy="6229080"/>
          </a:xfrm>
        </p:grpSpPr>
        <p:grpSp>
          <p:nvGrpSpPr>
            <p:cNvPr id="1469" name="Google Shape;1547;p40"/>
            <p:cNvGrpSpPr/>
            <p:nvPr/>
          </p:nvGrpSpPr>
          <p:grpSpPr>
            <a:xfrm>
              <a:off x="-2765520" y="-2844360"/>
              <a:ext cx="8163000" cy="6229080"/>
              <a:chOff x="-2765520" y="-2844360"/>
              <a:chExt cx="8163000" cy="6229080"/>
            </a:xfrm>
          </p:grpSpPr>
          <p:grpSp>
            <p:nvGrpSpPr>
              <p:cNvPr id="1470" name="Google Shape;1548;p40"/>
              <p:cNvGrpSpPr/>
              <p:nvPr/>
            </p:nvGrpSpPr>
            <p:grpSpPr>
              <a:xfrm>
                <a:off x="-343440" y="-56520"/>
                <a:ext cx="1537920" cy="970920"/>
                <a:chOff x="-343440" y="-56520"/>
                <a:chExt cx="1537920" cy="970920"/>
              </a:xfrm>
            </p:grpSpPr>
            <p:grpSp>
              <p:nvGrpSpPr>
                <p:cNvPr id="1471" name="Google Shape;1549;p40"/>
                <p:cNvGrpSpPr/>
                <p:nvPr/>
              </p:nvGrpSpPr>
              <p:grpSpPr>
                <a:xfrm>
                  <a:off x="-343440" y="49320"/>
                  <a:ext cx="903600" cy="865080"/>
                  <a:chOff x="-343440" y="49320"/>
                  <a:chExt cx="903600" cy="865080"/>
                </a:xfrm>
              </p:grpSpPr>
              <p:grpSp>
                <p:nvGrpSpPr>
                  <p:cNvPr id="1472" name="Google Shape;1550;p40"/>
                  <p:cNvGrpSpPr/>
                  <p:nvPr/>
                </p:nvGrpSpPr>
                <p:grpSpPr>
                  <a:xfrm>
                    <a:off x="-285480" y="123480"/>
                    <a:ext cx="716760" cy="716400"/>
                    <a:chOff x="-285480" y="123480"/>
                    <a:chExt cx="716760" cy="716400"/>
                  </a:xfrm>
                </p:grpSpPr>
                <p:sp>
                  <p:nvSpPr>
                    <p:cNvPr id="1473" name="Google Shape;1551;p40"/>
                    <p:cNvSpPr/>
                    <p:nvPr/>
                  </p:nvSpPr>
                  <p:spPr>
                    <a:xfrm>
                      <a:off x="-285480" y="426960"/>
                      <a:ext cx="412920" cy="4129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74" name="Google Shape;1552;p40"/>
                    <p:cNvSpPr/>
                    <p:nvPr/>
                  </p:nvSpPr>
                  <p:spPr>
                    <a:xfrm>
                      <a:off x="-209520" y="351360"/>
                      <a:ext cx="412920" cy="4129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75" name="Google Shape;1553;p40"/>
                    <p:cNvSpPr/>
                    <p:nvPr/>
                  </p:nvSpPr>
                  <p:spPr>
                    <a:xfrm>
                      <a:off x="-133200" y="275040"/>
                      <a:ext cx="412920" cy="4129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76" name="Google Shape;1554;p40"/>
                    <p:cNvSpPr/>
                    <p:nvPr/>
                  </p:nvSpPr>
                  <p:spPr>
                    <a:xfrm>
                      <a:off x="-57600" y="199440"/>
                      <a:ext cx="412920" cy="4129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77" name="Google Shape;1555;p40"/>
                    <p:cNvSpPr/>
                    <p:nvPr/>
                  </p:nvSpPr>
                  <p:spPr>
                    <a:xfrm>
                      <a:off x="18360" y="123480"/>
                      <a:ext cx="412920" cy="4129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1478" name="Google Shape;1556;p40"/>
                  <p:cNvSpPr/>
                  <p:nvPr/>
                </p:nvSpPr>
                <p:spPr>
                  <a:xfrm>
                    <a:off x="-343440" y="49320"/>
                    <a:ext cx="903600" cy="8650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grpSp>
            <p:grpSp>
              <p:nvGrpSpPr>
                <p:cNvPr id="1479" name="Google Shape;1557;p40"/>
                <p:cNvGrpSpPr/>
                <p:nvPr/>
              </p:nvGrpSpPr>
              <p:grpSpPr>
                <a:xfrm>
                  <a:off x="432000" y="-56520"/>
                  <a:ext cx="472680" cy="452520"/>
                  <a:chOff x="432000" y="-56520"/>
                  <a:chExt cx="472680" cy="452520"/>
                </a:xfrm>
              </p:grpSpPr>
              <p:grpSp>
                <p:nvGrpSpPr>
                  <p:cNvPr id="1480" name="Google Shape;1558;p40"/>
                  <p:cNvGrpSpPr/>
                  <p:nvPr/>
                </p:nvGrpSpPr>
                <p:grpSpPr>
                  <a:xfrm>
                    <a:off x="462600" y="-17640"/>
                    <a:ext cx="375120" cy="375120"/>
                    <a:chOff x="462600" y="-17640"/>
                    <a:chExt cx="375120" cy="375120"/>
                  </a:xfrm>
                </p:grpSpPr>
                <p:sp>
                  <p:nvSpPr>
                    <p:cNvPr id="1481" name="Google Shape;1559;p40"/>
                    <p:cNvSpPr/>
                    <p:nvPr/>
                  </p:nvSpPr>
                  <p:spPr>
                    <a:xfrm>
                      <a:off x="462600" y="141480"/>
                      <a:ext cx="216000" cy="2160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82" name="Google Shape;1560;p40"/>
                    <p:cNvSpPr/>
                    <p:nvPr/>
                  </p:nvSpPr>
                  <p:spPr>
                    <a:xfrm>
                      <a:off x="502200" y="101880"/>
                      <a:ext cx="216000" cy="2160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83" name="Google Shape;1561;p40"/>
                    <p:cNvSpPr/>
                    <p:nvPr/>
                  </p:nvSpPr>
                  <p:spPr>
                    <a:xfrm>
                      <a:off x="542160" y="61920"/>
                      <a:ext cx="216000" cy="2160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84" name="Google Shape;1562;p40"/>
                    <p:cNvSpPr/>
                    <p:nvPr/>
                  </p:nvSpPr>
                  <p:spPr>
                    <a:xfrm>
                      <a:off x="581760" y="21960"/>
                      <a:ext cx="216000" cy="2160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85" name="Google Shape;1563;p40"/>
                    <p:cNvSpPr/>
                    <p:nvPr/>
                  </p:nvSpPr>
                  <p:spPr>
                    <a:xfrm>
                      <a:off x="621720" y="-17640"/>
                      <a:ext cx="216000" cy="2160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1486" name="Google Shape;1564;p40"/>
                  <p:cNvSpPr/>
                  <p:nvPr/>
                </p:nvSpPr>
                <p:spPr>
                  <a:xfrm>
                    <a:off x="432000" y="-56520"/>
                    <a:ext cx="472680" cy="4525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grpSp>
            <p:grpSp>
              <p:nvGrpSpPr>
                <p:cNvPr id="1487" name="Google Shape;1565;p40"/>
                <p:cNvGrpSpPr/>
                <p:nvPr/>
              </p:nvGrpSpPr>
              <p:grpSpPr>
                <a:xfrm>
                  <a:off x="378000" y="329400"/>
                  <a:ext cx="472680" cy="452520"/>
                  <a:chOff x="378000" y="329400"/>
                  <a:chExt cx="472680" cy="452520"/>
                </a:xfrm>
              </p:grpSpPr>
              <p:grpSp>
                <p:nvGrpSpPr>
                  <p:cNvPr id="1488" name="Google Shape;1566;p40"/>
                  <p:cNvGrpSpPr/>
                  <p:nvPr/>
                </p:nvGrpSpPr>
                <p:grpSpPr>
                  <a:xfrm>
                    <a:off x="408600" y="368280"/>
                    <a:ext cx="374760" cy="375120"/>
                    <a:chOff x="408600" y="368280"/>
                    <a:chExt cx="374760" cy="375120"/>
                  </a:xfrm>
                </p:grpSpPr>
                <p:sp>
                  <p:nvSpPr>
                    <p:cNvPr id="1489" name="Google Shape;1567;p40"/>
                    <p:cNvSpPr/>
                    <p:nvPr/>
                  </p:nvSpPr>
                  <p:spPr>
                    <a:xfrm>
                      <a:off x="408600" y="527400"/>
                      <a:ext cx="216000" cy="2160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90" name="Google Shape;1568;p40"/>
                    <p:cNvSpPr/>
                    <p:nvPr/>
                  </p:nvSpPr>
                  <p:spPr>
                    <a:xfrm>
                      <a:off x="448200" y="487800"/>
                      <a:ext cx="216000" cy="2160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91" name="Google Shape;1569;p40"/>
                    <p:cNvSpPr/>
                    <p:nvPr/>
                  </p:nvSpPr>
                  <p:spPr>
                    <a:xfrm>
                      <a:off x="488160" y="447840"/>
                      <a:ext cx="216000" cy="2160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92" name="Google Shape;1570;p40"/>
                    <p:cNvSpPr/>
                    <p:nvPr/>
                  </p:nvSpPr>
                  <p:spPr>
                    <a:xfrm>
                      <a:off x="527760" y="408240"/>
                      <a:ext cx="216000" cy="2160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93" name="Google Shape;1571;p40"/>
                    <p:cNvSpPr/>
                    <p:nvPr/>
                  </p:nvSpPr>
                  <p:spPr>
                    <a:xfrm>
                      <a:off x="567360" y="368280"/>
                      <a:ext cx="216000" cy="2160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1494" name="Google Shape;1572;p40"/>
                  <p:cNvSpPr/>
                  <p:nvPr/>
                </p:nvSpPr>
                <p:spPr>
                  <a:xfrm>
                    <a:off x="378000" y="329400"/>
                    <a:ext cx="472680" cy="4525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grpSp>
            <p:grpSp>
              <p:nvGrpSpPr>
                <p:cNvPr id="1495" name="Google Shape;1573;p40"/>
                <p:cNvGrpSpPr/>
                <p:nvPr/>
              </p:nvGrpSpPr>
              <p:grpSpPr>
                <a:xfrm>
                  <a:off x="721800" y="160560"/>
                  <a:ext cx="472680" cy="452520"/>
                  <a:chOff x="721800" y="160560"/>
                  <a:chExt cx="472680" cy="452520"/>
                </a:xfrm>
              </p:grpSpPr>
              <p:grpSp>
                <p:nvGrpSpPr>
                  <p:cNvPr id="1496" name="Google Shape;1574;p40"/>
                  <p:cNvGrpSpPr/>
                  <p:nvPr/>
                </p:nvGrpSpPr>
                <p:grpSpPr>
                  <a:xfrm>
                    <a:off x="752040" y="199440"/>
                    <a:ext cx="375120" cy="374760"/>
                    <a:chOff x="752040" y="199440"/>
                    <a:chExt cx="375120" cy="374760"/>
                  </a:xfrm>
                </p:grpSpPr>
                <p:sp>
                  <p:nvSpPr>
                    <p:cNvPr id="1497" name="Google Shape;1575;p40"/>
                    <p:cNvSpPr/>
                    <p:nvPr/>
                  </p:nvSpPr>
                  <p:spPr>
                    <a:xfrm>
                      <a:off x="752040" y="358200"/>
                      <a:ext cx="216000" cy="2160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98" name="Google Shape;1576;p40"/>
                    <p:cNvSpPr/>
                    <p:nvPr/>
                  </p:nvSpPr>
                  <p:spPr>
                    <a:xfrm>
                      <a:off x="792000" y="318600"/>
                      <a:ext cx="216000" cy="2160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499" name="Google Shape;1577;p40"/>
                    <p:cNvSpPr/>
                    <p:nvPr/>
                  </p:nvSpPr>
                  <p:spPr>
                    <a:xfrm>
                      <a:off x="831600" y="278640"/>
                      <a:ext cx="216000" cy="2160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500" name="Google Shape;1578;p40"/>
                    <p:cNvSpPr/>
                    <p:nvPr/>
                  </p:nvSpPr>
                  <p:spPr>
                    <a:xfrm>
                      <a:off x="871200" y="239040"/>
                      <a:ext cx="216000" cy="2160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501" name="Google Shape;1579;p40"/>
                    <p:cNvSpPr/>
                    <p:nvPr/>
                  </p:nvSpPr>
                  <p:spPr>
                    <a:xfrm>
                      <a:off x="911160" y="199440"/>
                      <a:ext cx="216000" cy="2160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1502" name="Google Shape;1580;p40"/>
                  <p:cNvSpPr/>
                  <p:nvPr/>
                </p:nvSpPr>
                <p:spPr>
                  <a:xfrm>
                    <a:off x="721800" y="160560"/>
                    <a:ext cx="472680" cy="4525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grpSp>
          </p:grpSp>
          <p:grpSp>
            <p:nvGrpSpPr>
              <p:cNvPr id="1503" name="Google Shape;1581;p40"/>
              <p:cNvGrpSpPr/>
              <p:nvPr/>
            </p:nvGrpSpPr>
            <p:grpSpPr>
              <a:xfrm>
                <a:off x="-2765520" y="-2844360"/>
                <a:ext cx="5849640" cy="6143400"/>
                <a:chOff x="-2765520" y="-2844360"/>
                <a:chExt cx="5849640" cy="6143400"/>
              </a:xfrm>
            </p:grpSpPr>
            <p:sp>
              <p:nvSpPr>
                <p:cNvPr id="1504" name="Google Shape;1582;p40"/>
                <p:cNvSpPr/>
                <p:nvPr/>
              </p:nvSpPr>
              <p:spPr>
                <a:xfrm rot="10521000">
                  <a:off x="-900000" y="-954000"/>
                  <a:ext cx="2779920" cy="240732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0700000"/>
                </a:gradFill>
                <a:ln w="0">
                  <a:noFill/>
                </a:ln>
              </p:spPr>
              <p:style>
                <a:lnRef idx="0"/>
                <a:fillRef idx="0"/>
                <a:effectRef idx="0"/>
                <a:fontRef idx="minor"/>
              </p:style>
            </p:sp>
            <p:pic>
              <p:nvPicPr>
                <p:cNvPr id="1505" name="Google Shape;1583;p40" descr=""/>
                <p:cNvPicPr/>
                <p:nvPr/>
              </p:nvPicPr>
              <p:blipFill>
                <a:blip r:embed="rId1"/>
                <a:srcRect l="0" t="17653" r="0" b="17662"/>
                <a:stretch/>
              </p:blipFill>
              <p:spPr>
                <a:xfrm rot="14121000">
                  <a:off x="-2284920" y="-1638360"/>
                  <a:ext cx="4889160" cy="3731400"/>
                </a:xfrm>
                <a:prstGeom prst="rect">
                  <a:avLst/>
                </a:prstGeom>
                <a:ln w="0">
                  <a:noFill/>
                </a:ln>
              </p:spPr>
            </p:pic>
          </p:grpSp>
          <p:grpSp>
            <p:nvGrpSpPr>
              <p:cNvPr id="1506" name="Google Shape;1584;p40"/>
              <p:cNvGrpSpPr/>
              <p:nvPr/>
            </p:nvGrpSpPr>
            <p:grpSpPr>
              <a:xfrm>
                <a:off x="-792720" y="-2805480"/>
                <a:ext cx="6190200" cy="6190200"/>
                <a:chOff x="-792720" y="-2805480"/>
                <a:chExt cx="6190200" cy="6190200"/>
              </a:xfrm>
            </p:grpSpPr>
            <p:sp>
              <p:nvSpPr>
                <p:cNvPr id="1507" name="Google Shape;1585;p40"/>
                <p:cNvSpPr/>
                <p:nvPr/>
              </p:nvSpPr>
              <p:spPr>
                <a:xfrm rot="13500000">
                  <a:off x="299520" y="-2084760"/>
                  <a:ext cx="4005720" cy="474876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18906000"/>
                </a:gradFill>
                <a:ln w="0">
                  <a:noFill/>
                </a:ln>
              </p:spPr>
              <p:style>
                <a:lnRef idx="0"/>
                <a:fillRef idx="0"/>
                <a:effectRef idx="0"/>
                <a:fontRef idx="minor"/>
              </p:style>
            </p:sp>
            <p:sp>
              <p:nvSpPr>
                <p:cNvPr id="1508" name="Google Shape;1586;p40"/>
                <p:cNvSpPr/>
                <p:nvPr/>
              </p:nvSpPr>
              <p:spPr>
                <a:xfrm rot="13500000">
                  <a:off x="-68040" y="-920520"/>
                  <a:ext cx="292464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8906000"/>
                </a:gradFill>
                <a:ln w="0">
                  <a:noFill/>
                </a:ln>
              </p:spPr>
              <p:style>
                <a:lnRef idx="0"/>
                <a:fillRef idx="0"/>
                <a:effectRef idx="0"/>
                <a:fontRef idx="minor"/>
              </p:style>
            </p:sp>
          </p:grpSp>
        </p:grpSp>
        <p:grpSp>
          <p:nvGrpSpPr>
            <p:cNvPr id="1509" name="Google Shape;1587;p40"/>
            <p:cNvGrpSpPr/>
            <p:nvPr/>
          </p:nvGrpSpPr>
          <p:grpSpPr>
            <a:xfrm>
              <a:off x="-152280" y="-348120"/>
              <a:ext cx="438480" cy="438480"/>
              <a:chOff x="-152280" y="-348120"/>
              <a:chExt cx="438480" cy="438480"/>
            </a:xfrm>
          </p:grpSpPr>
          <p:sp>
            <p:nvSpPr>
              <p:cNvPr id="1510" name="Google Shape;1588;p40"/>
              <p:cNvSpPr/>
              <p:nvPr/>
            </p:nvSpPr>
            <p:spPr>
              <a:xfrm>
                <a:off x="-152280" y="-348120"/>
                <a:ext cx="438480" cy="43848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511" name="Google Shape;1589;p40"/>
              <p:cNvSpPr/>
              <p:nvPr/>
            </p:nvSpPr>
            <p:spPr>
              <a:xfrm>
                <a:off x="-64080" y="-248040"/>
                <a:ext cx="262080" cy="23904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grpSp>
        <p:nvGrpSpPr>
          <p:cNvPr id="1512" name="Google Shape;1590;p40"/>
          <p:cNvGrpSpPr/>
          <p:nvPr/>
        </p:nvGrpSpPr>
        <p:grpSpPr>
          <a:xfrm>
            <a:off x="4605480" y="2412720"/>
            <a:ext cx="5765040" cy="4102920"/>
            <a:chOff x="4605480" y="2412720"/>
            <a:chExt cx="5765040" cy="4102920"/>
          </a:xfrm>
        </p:grpSpPr>
        <p:pic>
          <p:nvPicPr>
            <p:cNvPr id="1513" name="Google Shape;1591;p40" descr=""/>
            <p:cNvPicPr/>
            <p:nvPr/>
          </p:nvPicPr>
          <p:blipFill>
            <a:blip r:embed="rId2"/>
            <a:srcRect l="16959" t="24708" r="7122" b="26168"/>
            <a:stretch/>
          </p:blipFill>
          <p:spPr>
            <a:xfrm flipH="1" rot="16200000">
              <a:off x="6753240" y="2898360"/>
              <a:ext cx="4102920" cy="3131280"/>
            </a:xfrm>
            <a:prstGeom prst="rect">
              <a:avLst/>
            </a:prstGeom>
            <a:ln w="0">
              <a:noFill/>
            </a:ln>
          </p:spPr>
        </p:pic>
        <p:grpSp>
          <p:nvGrpSpPr>
            <p:cNvPr id="1514" name="Google Shape;1592;p40"/>
            <p:cNvGrpSpPr/>
            <p:nvPr/>
          </p:nvGrpSpPr>
          <p:grpSpPr>
            <a:xfrm>
              <a:off x="8373240" y="4173120"/>
              <a:ext cx="1185840" cy="1477080"/>
              <a:chOff x="8373240" y="4173120"/>
              <a:chExt cx="1185840" cy="1477080"/>
            </a:xfrm>
          </p:grpSpPr>
          <p:sp>
            <p:nvSpPr>
              <p:cNvPr id="1515" name="Google Shape;1593;p40"/>
              <p:cNvSpPr/>
              <p:nvPr/>
            </p:nvSpPr>
            <p:spPr>
              <a:xfrm flipV="1" rot="5400000">
                <a:off x="8533440" y="4624560"/>
                <a:ext cx="1099440" cy="9518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516" name="Google Shape;1594;p40"/>
              <p:cNvSpPr/>
              <p:nvPr/>
            </p:nvSpPr>
            <p:spPr>
              <a:xfrm flipV="1" rot="5400000">
                <a:off x="8320680" y="4583520"/>
                <a:ext cx="785160" cy="6800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517" name="Google Shape;1595;p40"/>
              <p:cNvSpPr/>
              <p:nvPr/>
            </p:nvSpPr>
            <p:spPr>
              <a:xfrm flipV="1" rot="5400000">
                <a:off x="8554680" y="4225320"/>
                <a:ext cx="785160" cy="6800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sp>
          <p:nvSpPr>
            <p:cNvPr id="1518" name="Google Shape;1596;p40"/>
            <p:cNvSpPr/>
            <p:nvPr/>
          </p:nvSpPr>
          <p:spPr>
            <a:xfrm flipH="1" rot="16200000">
              <a:off x="5588280" y="170964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nvGrpSpPr>
            <p:cNvPr id="1519" name="Google Shape;1597;p40"/>
            <p:cNvGrpSpPr/>
            <p:nvPr/>
          </p:nvGrpSpPr>
          <p:grpSpPr>
            <a:xfrm>
              <a:off x="7292520" y="4111920"/>
              <a:ext cx="133200" cy="133200"/>
              <a:chOff x="7292520" y="4111920"/>
              <a:chExt cx="133200" cy="133200"/>
            </a:xfrm>
          </p:grpSpPr>
          <p:sp>
            <p:nvSpPr>
              <p:cNvPr id="1520" name="Google Shape;1598;p40"/>
              <p:cNvSpPr/>
              <p:nvPr/>
            </p:nvSpPr>
            <p:spPr>
              <a:xfrm flipV="1" rot="5400000">
                <a:off x="7292520" y="4111920"/>
                <a:ext cx="133200" cy="133200"/>
              </a:xfrm>
              <a:prstGeom prst="ellipse">
                <a:avLst/>
              </a:prstGeom>
              <a:noFill/>
              <a:ln w="9525">
                <a:solidFill>
                  <a:srgbClr val="8208d5"/>
                </a:solidFill>
                <a:round/>
              </a:ln>
            </p:spPr>
            <p:style>
              <a:lnRef idx="0"/>
              <a:fillRef idx="0"/>
              <a:effectRef idx="0"/>
              <a:fontRef idx="minor"/>
            </p:style>
          </p:sp>
          <p:sp>
            <p:nvSpPr>
              <p:cNvPr id="1521" name="Google Shape;1599;p40"/>
              <p:cNvSpPr/>
              <p:nvPr/>
            </p:nvSpPr>
            <p:spPr>
              <a:xfrm flipV="1" rot="5400000">
                <a:off x="7311240" y="413100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522" name="Google Shape;1600;p40"/>
            <p:cNvGrpSpPr/>
            <p:nvPr/>
          </p:nvGrpSpPr>
          <p:grpSpPr>
            <a:xfrm>
              <a:off x="6918480" y="3727800"/>
              <a:ext cx="133200" cy="133200"/>
              <a:chOff x="6918480" y="3727800"/>
              <a:chExt cx="133200" cy="133200"/>
            </a:xfrm>
          </p:grpSpPr>
          <p:sp>
            <p:nvSpPr>
              <p:cNvPr id="1523" name="Google Shape;1601;p40"/>
              <p:cNvSpPr/>
              <p:nvPr/>
            </p:nvSpPr>
            <p:spPr>
              <a:xfrm flipV="1" rot="5400000">
                <a:off x="6918480" y="3727800"/>
                <a:ext cx="133200" cy="133200"/>
              </a:xfrm>
              <a:prstGeom prst="ellipse">
                <a:avLst/>
              </a:prstGeom>
              <a:noFill/>
              <a:ln w="9525">
                <a:solidFill>
                  <a:srgbClr val="8208d5"/>
                </a:solidFill>
                <a:round/>
              </a:ln>
            </p:spPr>
            <p:style>
              <a:lnRef idx="0"/>
              <a:fillRef idx="0"/>
              <a:effectRef idx="0"/>
              <a:fontRef idx="minor"/>
            </p:style>
          </p:sp>
          <p:sp>
            <p:nvSpPr>
              <p:cNvPr id="1524" name="Google Shape;1602;p40"/>
              <p:cNvSpPr/>
              <p:nvPr/>
            </p:nvSpPr>
            <p:spPr>
              <a:xfrm flipV="1" rot="5400000">
                <a:off x="6937560" y="374688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1525" name="Google Shape;1603;p40"/>
            <p:cNvSpPr/>
            <p:nvPr/>
          </p:nvSpPr>
          <p:spPr>
            <a:xfrm flipH="1" rot="5400000">
              <a:off x="6712920" y="2597400"/>
              <a:ext cx="1901880" cy="406872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8906000"/>
            </a:gradFill>
            <a:ln w="0">
              <a:noFill/>
            </a:ln>
          </p:spPr>
          <p:style>
            <a:lnRef idx="0"/>
            <a:fillRef idx="0"/>
            <a:effectRef idx="0"/>
            <a:fontRef idx="minor"/>
          </p:style>
        </p:sp>
        <p:sp>
          <p:nvSpPr>
            <p:cNvPr id="1526" name="Google Shape;1604;p40"/>
            <p:cNvSpPr/>
            <p:nvPr/>
          </p:nvSpPr>
          <p:spPr>
            <a:xfrm flipH="1" rot="5400000">
              <a:off x="6714000" y="2906280"/>
              <a:ext cx="1901880" cy="406872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ff9900">
                    <a:alpha val="41176"/>
                  </a:srgbClr>
                </a:gs>
                <a:gs pos="100000">
                  <a:srgbClr val="ffffff">
                    <a:alpha val="0"/>
                  </a:srgbClr>
                </a:gs>
              </a:gsLst>
              <a:lin ang="18906000"/>
            </a:gradFill>
            <a:ln w="0">
              <a:noFill/>
            </a:ln>
          </p:spPr>
          <p:style>
            <a:lnRef idx="0"/>
            <a:fillRef idx="0"/>
            <a:effectRef idx="0"/>
            <a:fontRef idx="minor"/>
          </p:style>
        </p:sp>
        <p:grpSp>
          <p:nvGrpSpPr>
            <p:cNvPr id="1527" name="Google Shape;1605;p40"/>
            <p:cNvGrpSpPr/>
            <p:nvPr/>
          </p:nvGrpSpPr>
          <p:grpSpPr>
            <a:xfrm>
              <a:off x="7556760" y="3680640"/>
              <a:ext cx="581760" cy="581040"/>
              <a:chOff x="7556760" y="3680640"/>
              <a:chExt cx="581760" cy="581040"/>
            </a:xfrm>
          </p:grpSpPr>
          <p:sp>
            <p:nvSpPr>
              <p:cNvPr id="1528" name="Google Shape;1606;p40"/>
              <p:cNvSpPr/>
              <p:nvPr/>
            </p:nvSpPr>
            <p:spPr>
              <a:xfrm flipV="1" rot="5400000">
                <a:off x="8015760" y="3680280"/>
                <a:ext cx="122760" cy="1227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29" name="Google Shape;1607;p40"/>
              <p:cNvSpPr/>
              <p:nvPr/>
            </p:nvSpPr>
            <p:spPr>
              <a:xfrm flipV="1" rot="5400000">
                <a:off x="7939080" y="3755880"/>
                <a:ext cx="122760" cy="1231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30" name="Google Shape;1608;p40"/>
              <p:cNvSpPr/>
              <p:nvPr/>
            </p:nvSpPr>
            <p:spPr>
              <a:xfrm flipV="1" rot="5400000">
                <a:off x="7862760" y="3832920"/>
                <a:ext cx="123120" cy="1227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31" name="Google Shape;1609;p40"/>
              <p:cNvSpPr/>
              <p:nvPr/>
            </p:nvSpPr>
            <p:spPr>
              <a:xfrm flipV="1" rot="5400000">
                <a:off x="7786080" y="3908880"/>
                <a:ext cx="123120" cy="1227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32" name="Google Shape;1610;p40"/>
              <p:cNvSpPr/>
              <p:nvPr/>
            </p:nvSpPr>
            <p:spPr>
              <a:xfrm flipV="1" rot="5400000">
                <a:off x="7710480" y="3985920"/>
                <a:ext cx="122760" cy="1227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33" name="Google Shape;1611;p40"/>
              <p:cNvSpPr/>
              <p:nvPr/>
            </p:nvSpPr>
            <p:spPr>
              <a:xfrm flipV="1" rot="5400000">
                <a:off x="7633800" y="4062240"/>
                <a:ext cx="122760" cy="1227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34" name="Google Shape;1612;p40"/>
              <p:cNvSpPr/>
              <p:nvPr/>
            </p:nvSpPr>
            <p:spPr>
              <a:xfrm flipV="1" rot="5400000">
                <a:off x="7556760" y="4138200"/>
                <a:ext cx="122760" cy="1231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grpSp>
        <p:grpSp>
          <p:nvGrpSpPr>
            <p:cNvPr id="1535" name="Google Shape;1613;p40"/>
            <p:cNvGrpSpPr/>
            <p:nvPr/>
          </p:nvGrpSpPr>
          <p:grpSpPr>
            <a:xfrm>
              <a:off x="6914520" y="4905360"/>
              <a:ext cx="1650600" cy="699120"/>
              <a:chOff x="6914520" y="4905360"/>
              <a:chExt cx="1650600" cy="699120"/>
            </a:xfrm>
          </p:grpSpPr>
          <p:sp>
            <p:nvSpPr>
              <p:cNvPr id="1536" name="Google Shape;1614;p40"/>
              <p:cNvSpPr/>
              <p:nvPr/>
            </p:nvSpPr>
            <p:spPr>
              <a:xfrm flipV="1" rot="5400000">
                <a:off x="7179840" y="4640040"/>
                <a:ext cx="482400" cy="1013040"/>
              </a:xfrm>
              <a:custGeom>
                <a:avLst/>
                <a:gdLst/>
                <a:ahLst/>
                <a:rect l="l" t="t" r="r" b="b"/>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537" name="Google Shape;1615;p40"/>
              <p:cNvSpPr/>
              <p:nvPr/>
            </p:nvSpPr>
            <p:spPr>
              <a:xfrm flipV="1" rot="5400000">
                <a:off x="7828920" y="4775760"/>
                <a:ext cx="246240" cy="1226160"/>
              </a:xfrm>
              <a:custGeom>
                <a:avLst/>
                <a:gdLst/>
                <a:ahLst/>
                <a:rect l="l" t="t" r="r" b="b"/>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538" name="Google Shape;1616;p40"/>
              <p:cNvSpPr/>
              <p:nvPr/>
            </p:nvSpPr>
            <p:spPr>
              <a:xfrm flipV="1" rot="5400000">
                <a:off x="7735680" y="4868280"/>
                <a:ext cx="246240" cy="1226160"/>
              </a:xfrm>
              <a:custGeom>
                <a:avLst/>
                <a:gdLst/>
                <a:ahLst/>
                <a:rect l="l" t="t" r="r" b="b"/>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grpSp>
        <p:sp>
          <p:nvSpPr>
            <p:cNvPr id="1539" name="Google Shape;1617;p40"/>
            <p:cNvSpPr/>
            <p:nvPr/>
          </p:nvSpPr>
          <p:spPr>
            <a:xfrm flipH="1" rot="147600">
              <a:off x="7177680" y="4733640"/>
              <a:ext cx="453960" cy="44892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950000"/>
            </a:gradFill>
            <a:ln w="0">
              <a:noFill/>
            </a:ln>
          </p:spPr>
          <p:style>
            <a:lnRef idx="0"/>
            <a:fillRef idx="0"/>
            <a:effectRef idx="0"/>
            <a:fontRef idx="minor"/>
          </p:style>
        </p:sp>
        <p:sp>
          <p:nvSpPr>
            <p:cNvPr id="1540" name="Google Shape;1618;p40"/>
            <p:cNvSpPr/>
            <p:nvPr/>
          </p:nvSpPr>
          <p:spPr>
            <a:xfrm flipH="1" rot="147600">
              <a:off x="6936840" y="4798440"/>
              <a:ext cx="453960" cy="44892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950000"/>
            </a:gradFill>
            <a:ln w="0">
              <a:noFill/>
            </a:ln>
          </p:spPr>
          <p:style>
            <a:lnRef idx="0"/>
            <a:fillRef idx="0"/>
            <a:effectRef idx="0"/>
            <a:fontRef idx="minor"/>
          </p:style>
        </p:sp>
        <p:grpSp>
          <p:nvGrpSpPr>
            <p:cNvPr id="1541" name="Google Shape;1619;p40"/>
            <p:cNvGrpSpPr/>
            <p:nvPr/>
          </p:nvGrpSpPr>
          <p:grpSpPr>
            <a:xfrm>
              <a:off x="5972040" y="4956480"/>
              <a:ext cx="133200" cy="133200"/>
              <a:chOff x="5972040" y="4956480"/>
              <a:chExt cx="133200" cy="133200"/>
            </a:xfrm>
          </p:grpSpPr>
          <p:sp>
            <p:nvSpPr>
              <p:cNvPr id="1542" name="Google Shape;1620;p40"/>
              <p:cNvSpPr/>
              <p:nvPr/>
            </p:nvSpPr>
            <p:spPr>
              <a:xfrm flipV="1" rot="5400000">
                <a:off x="5972040" y="4956480"/>
                <a:ext cx="133200" cy="133200"/>
              </a:xfrm>
              <a:prstGeom prst="ellipse">
                <a:avLst/>
              </a:prstGeom>
              <a:noFill/>
              <a:ln w="9525">
                <a:solidFill>
                  <a:srgbClr val="8208d5"/>
                </a:solidFill>
                <a:round/>
              </a:ln>
            </p:spPr>
            <p:style>
              <a:lnRef idx="0"/>
              <a:fillRef idx="0"/>
              <a:effectRef idx="0"/>
              <a:fontRef idx="minor"/>
            </p:style>
          </p:sp>
          <p:sp>
            <p:nvSpPr>
              <p:cNvPr id="1543" name="Google Shape;1621;p40"/>
              <p:cNvSpPr/>
              <p:nvPr/>
            </p:nvSpPr>
            <p:spPr>
              <a:xfrm flipV="1" rot="5400000">
                <a:off x="5990760" y="497556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sp>
        <p:nvSpPr>
          <p:cNvPr id="1544" name="PlaceHolder 1"/>
          <p:cNvSpPr>
            <a:spLocks noGrp="1"/>
          </p:cNvSpPr>
          <p:nvPr>
            <p:ph type="title"/>
          </p:nvPr>
        </p:nvSpPr>
        <p:spPr>
          <a:xfrm>
            <a:off x="1218600" y="180720"/>
            <a:ext cx="6690600" cy="906120"/>
          </a:xfrm>
          <a:prstGeom prst="rect">
            <a:avLst/>
          </a:prstGeom>
          <a:noFill/>
          <a:ln w="0">
            <a:noFill/>
          </a:ln>
        </p:spPr>
        <p:txBody>
          <a:bodyPr lIns="90000" rIns="90000" tIns="91440" bIns="91440" anchor="ctr">
            <a:noAutofit/>
          </a:bodyPr>
          <a:p>
            <a:pPr algn="ctr">
              <a:lnSpc>
                <a:spcPct val="115000"/>
              </a:lnSpc>
              <a:buNone/>
              <a:tabLst>
                <a:tab algn="l" pos="0"/>
              </a:tabLst>
            </a:pPr>
            <a:r>
              <a:rPr b="1" lang="en" sz="3000" spc="-1" strike="noStrike">
                <a:solidFill>
                  <a:srgbClr val="0c0a9e"/>
                </a:solidFill>
                <a:latin typeface="IBM Plex Mono"/>
                <a:ea typeface="IBM Plex Mono"/>
              </a:rPr>
              <a:t>—</a:t>
            </a:r>
            <a:r>
              <a:rPr b="1" lang="en" sz="3000" spc="-1" strike="noStrike">
                <a:solidFill>
                  <a:srgbClr val="0c0a9e"/>
                </a:solidFill>
                <a:latin typeface="IBM Plex Mono"/>
                <a:ea typeface="IBM Plex Mono"/>
              </a:rPr>
              <a:t>Description de l’architecture DevOps</a:t>
            </a:r>
            <a:endParaRPr b="0" lang="fr-FR" sz="3000" spc="-1" strike="noStrike">
              <a:latin typeface="Arial"/>
            </a:endParaRPr>
          </a:p>
        </p:txBody>
      </p:sp>
      <p:sp>
        <p:nvSpPr>
          <p:cNvPr id="1545" name="PlaceHolder 2"/>
          <p:cNvSpPr>
            <a:spLocks noGrp="1"/>
          </p:cNvSpPr>
          <p:nvPr>
            <p:ph type="subTitle"/>
          </p:nvPr>
        </p:nvSpPr>
        <p:spPr>
          <a:xfrm>
            <a:off x="713160" y="1511280"/>
            <a:ext cx="7983000" cy="2793240"/>
          </a:xfrm>
          <a:prstGeom prst="rect">
            <a:avLst/>
          </a:prstGeom>
          <a:noFill/>
          <a:ln w="0">
            <a:noFill/>
          </a:ln>
        </p:spPr>
        <p:txBody>
          <a:bodyPr lIns="0" rIns="0" tIns="91440" bIns="91440" anchor="ctr">
            <a:noAutofit/>
          </a:bodyPr>
          <a:p>
            <a:pPr>
              <a:lnSpc>
                <a:spcPct val="115000"/>
              </a:lnSpc>
              <a:buNone/>
              <a:tabLst>
                <a:tab algn="l" pos="0"/>
              </a:tabLst>
            </a:pPr>
            <a:r>
              <a:rPr b="0" lang="en" sz="1400" spc="-1" strike="noStrike">
                <a:solidFill>
                  <a:srgbClr val="1d1d1d"/>
                </a:solidFill>
                <a:latin typeface="Poppins"/>
                <a:ea typeface="Poppins"/>
              </a:rPr>
              <a:t>Nous avons mis sur pieds un pipeline CI CD qui fonctionne comme suit :</a:t>
            </a:r>
            <a:endParaRPr b="0" lang="fr-FR" sz="1400" spc="-1" strike="noStrike">
              <a:latin typeface="Arial"/>
            </a:endParaRPr>
          </a:p>
          <a:p>
            <a:pPr>
              <a:lnSpc>
                <a:spcPct val="115000"/>
              </a:lnSpc>
              <a:buNone/>
              <a:tabLst>
                <a:tab algn="l" pos="0"/>
              </a:tabLst>
            </a:pPr>
            <a:r>
              <a:rPr b="0" lang="en" sz="1400" spc="-1" strike="noStrike">
                <a:solidFill>
                  <a:srgbClr val="1d1d1d"/>
                </a:solidFill>
                <a:latin typeface="Poppins"/>
                <a:ea typeface="Poppins"/>
              </a:rPr>
              <a:t>Nous avons un repesitory github contenant le projet, sur lequel nous avons un workflow qui, a chaque fois qu’il y’a un nouveau commit, se charge de créer des images du nouveau projet mis à jour, et par la suite, il push ces nouvelles images dans le docker hub. </a:t>
            </a:r>
            <a:r>
              <a:rPr b="0" lang="fr-FR" sz="1400" spc="-1" strike="noStrike">
                <a:solidFill>
                  <a:srgbClr val="1d1d1d"/>
                </a:solidFill>
                <a:latin typeface="Poppins"/>
                <a:ea typeface="Poppins"/>
              </a:rPr>
              <a:t>P</a:t>
            </a:r>
            <a:r>
              <a:rPr b="0" lang="en" sz="1400" spc="-1" strike="noStrike">
                <a:solidFill>
                  <a:srgbClr val="1d1d1d"/>
                </a:solidFill>
                <a:latin typeface="Poppins"/>
                <a:ea typeface="Poppins"/>
              </a:rPr>
              <a:t>ar la suite, nous avons également un script jenkins qui lui, surveille également le compte github toutes les semaines et lorsqu’il y’a un nouveau commit (une nouvelle version du projet), il se charge de recupérer la nouvelle image qui a été mise dans le docker hub, la builder, et la tester afin de se rassurer que la nouvelle version de l’application fonctionne parfaitement bien sans aucun problème. Faute de quoi, le chef de developpement du projet sera notifié automatiquement par Email.</a:t>
            </a:r>
            <a:endParaRPr b="0" lang="fr-FR" sz="1400" spc="-1" strike="noStrike">
              <a:latin typeface="Arial"/>
            </a:endParaRPr>
          </a:p>
          <a:p>
            <a:pPr>
              <a:lnSpc>
                <a:spcPct val="115000"/>
              </a:lnSpc>
              <a:buNone/>
              <a:tabLst>
                <a:tab algn="l" pos="0"/>
              </a:tabLst>
            </a:pPr>
            <a:endParaRPr b="0" lang="fr-FR" sz="1400" spc="-1" strike="noStrike">
              <a:latin typeface="Arial"/>
            </a:endParaRPr>
          </a:p>
        </p:txBody>
      </p:sp>
      <p:grpSp>
        <p:nvGrpSpPr>
          <p:cNvPr id="1546" name="Google Shape;1624;p40"/>
          <p:cNvGrpSpPr/>
          <p:nvPr/>
        </p:nvGrpSpPr>
        <p:grpSpPr>
          <a:xfrm>
            <a:off x="8904240" y="2930040"/>
            <a:ext cx="133200" cy="133200"/>
            <a:chOff x="8904240" y="2930040"/>
            <a:chExt cx="133200" cy="133200"/>
          </a:xfrm>
        </p:grpSpPr>
        <p:sp>
          <p:nvSpPr>
            <p:cNvPr id="1547" name="Google Shape;1625;p40"/>
            <p:cNvSpPr/>
            <p:nvPr/>
          </p:nvSpPr>
          <p:spPr>
            <a:xfrm flipV="1" rot="5400000">
              <a:off x="8904240" y="2930040"/>
              <a:ext cx="133200" cy="133200"/>
            </a:xfrm>
            <a:prstGeom prst="ellipse">
              <a:avLst/>
            </a:prstGeom>
            <a:noFill/>
            <a:ln w="9525">
              <a:solidFill>
                <a:srgbClr val="8208d5"/>
              </a:solidFill>
              <a:round/>
            </a:ln>
          </p:spPr>
          <p:style>
            <a:lnRef idx="0"/>
            <a:fillRef idx="0"/>
            <a:effectRef idx="0"/>
            <a:fontRef idx="minor"/>
          </p:style>
        </p:sp>
        <p:sp>
          <p:nvSpPr>
            <p:cNvPr id="1548" name="Google Shape;1626;p40"/>
            <p:cNvSpPr/>
            <p:nvPr/>
          </p:nvSpPr>
          <p:spPr>
            <a:xfrm flipV="1" rot="5400000">
              <a:off x="8923320" y="294876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549" name="Google Shape;1627;p40"/>
          <p:cNvGrpSpPr/>
          <p:nvPr/>
        </p:nvGrpSpPr>
        <p:grpSpPr>
          <a:xfrm>
            <a:off x="837360" y="4672440"/>
            <a:ext cx="4558320" cy="133560"/>
            <a:chOff x="837360" y="4672440"/>
            <a:chExt cx="4558320" cy="133560"/>
          </a:xfrm>
        </p:grpSpPr>
        <p:sp>
          <p:nvSpPr>
            <p:cNvPr id="1550" name="Google Shape;1628;p40"/>
            <p:cNvSpPr/>
            <p:nvPr/>
          </p:nvSpPr>
          <p:spPr>
            <a:xfrm>
              <a:off x="5262120" y="4672440"/>
              <a:ext cx="133560" cy="133560"/>
            </a:xfrm>
            <a:prstGeom prst="ellipse">
              <a:avLst/>
            </a:prstGeom>
            <a:noFill/>
            <a:ln w="9525">
              <a:solidFill>
                <a:srgbClr val="0c0a9e"/>
              </a:solidFill>
              <a:round/>
            </a:ln>
          </p:spPr>
          <p:style>
            <a:lnRef idx="0"/>
            <a:fillRef idx="0"/>
            <a:effectRef idx="0"/>
            <a:fontRef idx="minor"/>
          </p:style>
        </p:sp>
        <p:sp>
          <p:nvSpPr>
            <p:cNvPr id="1551" name="Google Shape;1629;p40"/>
            <p:cNvSpPr/>
            <p:nvPr/>
          </p:nvSpPr>
          <p:spPr>
            <a:xfrm>
              <a:off x="837360" y="473940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1552" name="Google Shape;1630;p40"/>
            <p:cNvSpPr/>
            <p:nvPr/>
          </p:nvSpPr>
          <p:spPr>
            <a:xfrm>
              <a:off x="5292360" y="4702320"/>
              <a:ext cx="73080" cy="73080"/>
            </a:xfrm>
            <a:prstGeom prst="ellipse">
              <a:avLst/>
            </a:prstGeom>
            <a:solidFill>
              <a:schemeClr val="dk2"/>
            </a:solidFill>
            <a:ln w="0">
              <a:noFill/>
            </a:ln>
          </p:spPr>
          <p:style>
            <a:lnRef idx="0"/>
            <a:fillRef idx="0"/>
            <a:effectRef idx="0"/>
            <a:fontRef idx="minor"/>
          </p:style>
        </p:sp>
      </p:grpSp>
    </p:spTree>
  </p:cSld>
  <mc:AlternateContent>
    <mc:Choice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PlaceHolder 1"/>
          <p:cNvSpPr>
            <a:spLocks noGrp="1"/>
          </p:cNvSpPr>
          <p:nvPr>
            <p:ph type="title"/>
          </p:nvPr>
        </p:nvSpPr>
        <p:spPr>
          <a:xfrm>
            <a:off x="3077640" y="1993680"/>
            <a:ext cx="4447440" cy="1058040"/>
          </a:xfrm>
          <a:prstGeom prst="rect">
            <a:avLst/>
          </a:prstGeom>
          <a:noFill/>
          <a:ln w="0">
            <a:noFill/>
          </a:ln>
        </p:spPr>
        <p:txBody>
          <a:bodyPr lIns="90000" rIns="90000" tIns="91440" bIns="91440" anchor="t">
            <a:noAutofit/>
          </a:bodyPr>
          <a:p>
            <a:pPr>
              <a:lnSpc>
                <a:spcPct val="100000"/>
              </a:lnSpc>
              <a:buNone/>
              <a:tabLst>
                <a:tab algn="l" pos="0"/>
              </a:tabLst>
            </a:pPr>
            <a:r>
              <a:rPr b="1" lang="en" sz="7000" spc="-1" strike="noStrike">
                <a:solidFill>
                  <a:srgbClr val="0c0a9e"/>
                </a:solidFill>
                <a:latin typeface="IBM Plex Mono"/>
                <a:ea typeface="IBM Plex Mono"/>
              </a:rPr>
              <a:t>Merci !</a:t>
            </a:r>
            <a:endParaRPr b="0" lang="fr-FR" sz="7000" spc="-1" strike="noStrike">
              <a:latin typeface="Arial"/>
            </a:endParaRPr>
          </a:p>
        </p:txBody>
      </p:sp>
      <p:grpSp>
        <p:nvGrpSpPr>
          <p:cNvPr id="1554" name="Google Shape;2433;p64"/>
          <p:cNvGrpSpPr/>
          <p:nvPr/>
        </p:nvGrpSpPr>
        <p:grpSpPr>
          <a:xfrm>
            <a:off x="6774120" y="-1204560"/>
            <a:ext cx="4151160" cy="5526000"/>
            <a:chOff x="6774120" y="-1204560"/>
            <a:chExt cx="4151160" cy="5526000"/>
          </a:xfrm>
        </p:grpSpPr>
        <p:pic>
          <p:nvPicPr>
            <p:cNvPr id="1555" name="Google Shape;2434;p64" descr=""/>
            <p:cNvPicPr/>
            <p:nvPr/>
          </p:nvPicPr>
          <p:blipFill>
            <a:blip r:embed="rId1"/>
            <a:srcRect l="16959" t="24708" r="7122" b="26168"/>
            <a:stretch/>
          </p:blipFill>
          <p:spPr>
            <a:xfrm flipH="1" rot="10800000">
              <a:off x="6774120" y="-1204560"/>
              <a:ext cx="4151160" cy="3168000"/>
            </a:xfrm>
            <a:prstGeom prst="rect">
              <a:avLst/>
            </a:prstGeom>
            <a:ln w="0">
              <a:noFill/>
            </a:ln>
          </p:spPr>
        </p:pic>
        <p:sp>
          <p:nvSpPr>
            <p:cNvPr id="1556" name="Google Shape;2435;p64"/>
            <p:cNvSpPr/>
            <p:nvPr/>
          </p:nvSpPr>
          <p:spPr>
            <a:xfrm flipV="1" rot="10800000">
              <a:off x="8073000" y="-349920"/>
              <a:ext cx="1038960" cy="244332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3506000"/>
            </a:gradFill>
            <a:ln w="0">
              <a:noFill/>
            </a:ln>
          </p:spPr>
          <p:style>
            <a:lnRef idx="0"/>
            <a:fillRef idx="0"/>
            <a:effectRef idx="0"/>
            <a:fontRef idx="minor"/>
          </p:style>
        </p:sp>
        <p:sp>
          <p:nvSpPr>
            <p:cNvPr id="1557" name="Google Shape;2436;p64"/>
            <p:cNvSpPr/>
            <p:nvPr/>
          </p:nvSpPr>
          <p:spPr>
            <a:xfrm flipV="1" rot="10800000">
              <a:off x="8241840" y="-350640"/>
              <a:ext cx="1038960" cy="244332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ff9900">
                    <a:alpha val="41176"/>
                  </a:srgbClr>
                </a:gs>
                <a:gs pos="100000">
                  <a:srgbClr val="ffffff">
                    <a:alpha val="0"/>
                  </a:srgbClr>
                </a:gs>
              </a:gsLst>
              <a:lin ang="13506000"/>
            </a:gradFill>
            <a:ln w="0">
              <a:noFill/>
            </a:ln>
          </p:spPr>
          <p:style>
            <a:lnRef idx="0"/>
            <a:fillRef idx="0"/>
            <a:effectRef idx="0"/>
            <a:fontRef idx="minor"/>
          </p:style>
        </p:sp>
        <p:sp>
          <p:nvSpPr>
            <p:cNvPr id="1558" name="Google Shape;2437;p64"/>
            <p:cNvSpPr/>
            <p:nvPr/>
          </p:nvSpPr>
          <p:spPr>
            <a:xfrm flipV="1">
              <a:off x="6774120" y="-1099440"/>
              <a:ext cx="3338640" cy="542052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nvGrpSpPr>
            <p:cNvPr id="1559" name="Google Shape;2438;p64"/>
            <p:cNvGrpSpPr/>
            <p:nvPr/>
          </p:nvGrpSpPr>
          <p:grpSpPr>
            <a:xfrm>
              <a:off x="7802280" y="652680"/>
              <a:ext cx="615600" cy="615600"/>
              <a:chOff x="7802280" y="652680"/>
              <a:chExt cx="615600" cy="615600"/>
            </a:xfrm>
          </p:grpSpPr>
          <p:sp>
            <p:nvSpPr>
              <p:cNvPr id="1560" name="Google Shape;2439;p64"/>
              <p:cNvSpPr/>
              <p:nvPr/>
            </p:nvSpPr>
            <p:spPr>
              <a:xfrm flipV="1">
                <a:off x="7802280" y="652320"/>
                <a:ext cx="129960" cy="1299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61" name="Google Shape;2440;p64"/>
              <p:cNvSpPr/>
              <p:nvPr/>
            </p:nvSpPr>
            <p:spPr>
              <a:xfrm flipV="1">
                <a:off x="7882920" y="732960"/>
                <a:ext cx="129960" cy="1303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62" name="Google Shape;2441;p64"/>
              <p:cNvSpPr/>
              <p:nvPr/>
            </p:nvSpPr>
            <p:spPr>
              <a:xfrm flipV="1">
                <a:off x="7963920" y="813960"/>
                <a:ext cx="130320" cy="1299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63" name="Google Shape;2442;p64"/>
              <p:cNvSpPr/>
              <p:nvPr/>
            </p:nvSpPr>
            <p:spPr>
              <a:xfrm flipV="1">
                <a:off x="8044560" y="894960"/>
                <a:ext cx="130320" cy="1299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64" name="Google Shape;2443;p64"/>
              <p:cNvSpPr/>
              <p:nvPr/>
            </p:nvSpPr>
            <p:spPr>
              <a:xfrm flipV="1">
                <a:off x="8125920" y="975600"/>
                <a:ext cx="129960" cy="1299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65" name="Google Shape;2444;p64"/>
              <p:cNvSpPr/>
              <p:nvPr/>
            </p:nvSpPr>
            <p:spPr>
              <a:xfrm flipV="1">
                <a:off x="8206560" y="1056960"/>
                <a:ext cx="129960" cy="1299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566" name="Google Shape;2445;p64"/>
              <p:cNvSpPr/>
              <p:nvPr/>
            </p:nvSpPr>
            <p:spPr>
              <a:xfrm flipV="1">
                <a:off x="8287920" y="1137960"/>
                <a:ext cx="129960" cy="1303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grpSp>
        <p:grpSp>
          <p:nvGrpSpPr>
            <p:cNvPr id="1567" name="Google Shape;2446;p64"/>
            <p:cNvGrpSpPr/>
            <p:nvPr/>
          </p:nvGrpSpPr>
          <p:grpSpPr>
            <a:xfrm>
              <a:off x="8276760" y="1334160"/>
              <a:ext cx="141120" cy="141120"/>
              <a:chOff x="8276760" y="1334160"/>
              <a:chExt cx="141120" cy="141120"/>
            </a:xfrm>
          </p:grpSpPr>
          <p:sp>
            <p:nvSpPr>
              <p:cNvPr id="1568" name="Google Shape;2447;p64"/>
              <p:cNvSpPr/>
              <p:nvPr/>
            </p:nvSpPr>
            <p:spPr>
              <a:xfrm flipV="1">
                <a:off x="8276760" y="1334160"/>
                <a:ext cx="141120" cy="141120"/>
              </a:xfrm>
              <a:prstGeom prst="ellipse">
                <a:avLst/>
              </a:prstGeom>
              <a:noFill/>
              <a:ln w="9525">
                <a:solidFill>
                  <a:srgbClr val="8208d5"/>
                </a:solidFill>
                <a:round/>
              </a:ln>
            </p:spPr>
            <p:style>
              <a:lnRef idx="0"/>
              <a:fillRef idx="0"/>
              <a:effectRef idx="0"/>
              <a:fontRef idx="minor"/>
            </p:style>
          </p:sp>
          <p:sp>
            <p:nvSpPr>
              <p:cNvPr id="1569" name="Google Shape;2448;p64"/>
              <p:cNvSpPr/>
              <p:nvPr/>
            </p:nvSpPr>
            <p:spPr>
              <a:xfrm flipV="1">
                <a:off x="8296560" y="1354320"/>
                <a:ext cx="101160" cy="10116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570" name="Google Shape;2449;p64"/>
            <p:cNvGrpSpPr/>
            <p:nvPr/>
          </p:nvGrpSpPr>
          <p:grpSpPr>
            <a:xfrm>
              <a:off x="7869960" y="1730160"/>
              <a:ext cx="141120" cy="141120"/>
              <a:chOff x="7869960" y="1730160"/>
              <a:chExt cx="141120" cy="141120"/>
            </a:xfrm>
          </p:grpSpPr>
          <p:sp>
            <p:nvSpPr>
              <p:cNvPr id="1571" name="Google Shape;2450;p64"/>
              <p:cNvSpPr/>
              <p:nvPr/>
            </p:nvSpPr>
            <p:spPr>
              <a:xfrm flipV="1">
                <a:off x="7869960" y="1730160"/>
                <a:ext cx="141120" cy="141120"/>
              </a:xfrm>
              <a:prstGeom prst="ellipse">
                <a:avLst/>
              </a:prstGeom>
              <a:noFill/>
              <a:ln w="9525">
                <a:solidFill>
                  <a:srgbClr val="8208d5"/>
                </a:solidFill>
                <a:round/>
              </a:ln>
            </p:spPr>
            <p:style>
              <a:lnRef idx="0"/>
              <a:fillRef idx="0"/>
              <a:effectRef idx="0"/>
              <a:fontRef idx="minor"/>
            </p:style>
          </p:sp>
          <p:sp>
            <p:nvSpPr>
              <p:cNvPr id="1572" name="Google Shape;2451;p64"/>
              <p:cNvSpPr/>
              <p:nvPr/>
            </p:nvSpPr>
            <p:spPr>
              <a:xfrm flipV="1">
                <a:off x="7889760" y="1749960"/>
                <a:ext cx="101160" cy="10116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573" name="Google Shape;2452;p64"/>
            <p:cNvGrpSpPr/>
            <p:nvPr/>
          </p:nvGrpSpPr>
          <p:grpSpPr>
            <a:xfrm>
              <a:off x="8921880" y="2456640"/>
              <a:ext cx="141120" cy="141120"/>
              <a:chOff x="8921880" y="2456640"/>
              <a:chExt cx="141120" cy="141120"/>
            </a:xfrm>
          </p:grpSpPr>
          <p:sp>
            <p:nvSpPr>
              <p:cNvPr id="1574" name="Google Shape;2453;p64"/>
              <p:cNvSpPr/>
              <p:nvPr/>
            </p:nvSpPr>
            <p:spPr>
              <a:xfrm flipV="1">
                <a:off x="8921880" y="2456640"/>
                <a:ext cx="141120" cy="141120"/>
              </a:xfrm>
              <a:prstGeom prst="ellipse">
                <a:avLst/>
              </a:prstGeom>
              <a:noFill/>
              <a:ln w="9525">
                <a:solidFill>
                  <a:srgbClr val="8208d5"/>
                </a:solidFill>
                <a:round/>
              </a:ln>
            </p:spPr>
            <p:style>
              <a:lnRef idx="0"/>
              <a:fillRef idx="0"/>
              <a:effectRef idx="0"/>
              <a:fontRef idx="minor"/>
            </p:style>
          </p:sp>
          <p:sp>
            <p:nvSpPr>
              <p:cNvPr id="1575" name="Google Shape;2454;p64"/>
              <p:cNvSpPr/>
              <p:nvPr/>
            </p:nvSpPr>
            <p:spPr>
              <a:xfrm flipV="1">
                <a:off x="8942040" y="2476800"/>
                <a:ext cx="101160" cy="10116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1576" name="Google Shape;2455;p64"/>
            <p:cNvSpPr/>
            <p:nvPr/>
          </p:nvSpPr>
          <p:spPr>
            <a:xfrm flipV="1">
              <a:off x="9020520" y="1693440"/>
              <a:ext cx="508680" cy="50328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nvGrpSpPr>
            <p:cNvPr id="1577" name="Google Shape;2456;p64"/>
            <p:cNvGrpSpPr/>
            <p:nvPr/>
          </p:nvGrpSpPr>
          <p:grpSpPr>
            <a:xfrm>
              <a:off x="8921880" y="-238680"/>
              <a:ext cx="740520" cy="1747440"/>
              <a:chOff x="8921880" y="-238680"/>
              <a:chExt cx="740520" cy="1747440"/>
            </a:xfrm>
          </p:grpSpPr>
          <p:sp>
            <p:nvSpPr>
              <p:cNvPr id="1578" name="Google Shape;2457;p64"/>
              <p:cNvSpPr/>
              <p:nvPr/>
            </p:nvSpPr>
            <p:spPr>
              <a:xfrm flipV="1">
                <a:off x="8921880" y="435960"/>
                <a:ext cx="510840" cy="1072800"/>
              </a:xfrm>
              <a:custGeom>
                <a:avLst/>
                <a:gdLst/>
                <a:ahLst/>
                <a:rect l="l" t="t" r="r" b="b"/>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579" name="Google Shape;2458;p64"/>
              <p:cNvSpPr/>
              <p:nvPr/>
            </p:nvSpPr>
            <p:spPr>
              <a:xfrm flipV="1">
                <a:off x="9303840" y="-239040"/>
                <a:ext cx="260640" cy="1298520"/>
              </a:xfrm>
              <a:custGeom>
                <a:avLst/>
                <a:gdLst/>
                <a:ahLst/>
                <a:rect l="l" t="t" r="r" b="b"/>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580" name="Google Shape;2459;p64"/>
              <p:cNvSpPr/>
              <p:nvPr/>
            </p:nvSpPr>
            <p:spPr>
              <a:xfrm flipV="1">
                <a:off x="9401760" y="-140400"/>
                <a:ext cx="260640" cy="1298520"/>
              </a:xfrm>
              <a:custGeom>
                <a:avLst/>
                <a:gdLst/>
                <a:ahLst/>
                <a:rect l="l" t="t" r="r" b="b"/>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grpSp>
        <p:grpSp>
          <p:nvGrpSpPr>
            <p:cNvPr id="1581" name="Google Shape;2460;p64"/>
            <p:cNvGrpSpPr/>
            <p:nvPr/>
          </p:nvGrpSpPr>
          <p:grpSpPr>
            <a:xfrm>
              <a:off x="8506080" y="-116280"/>
              <a:ext cx="957240" cy="767880"/>
              <a:chOff x="8506080" y="-116280"/>
              <a:chExt cx="957240" cy="767880"/>
            </a:xfrm>
          </p:grpSpPr>
          <p:sp>
            <p:nvSpPr>
              <p:cNvPr id="1582" name="Google Shape;2461;p64"/>
              <p:cNvSpPr/>
              <p:nvPr/>
            </p:nvSpPr>
            <p:spPr>
              <a:xfrm flipV="1">
                <a:off x="8751240" y="-116640"/>
                <a:ext cx="712080" cy="61668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583" name="Google Shape;2462;p64"/>
              <p:cNvSpPr/>
              <p:nvPr/>
            </p:nvSpPr>
            <p:spPr>
              <a:xfrm flipV="1">
                <a:off x="8738280" y="210600"/>
                <a:ext cx="508680" cy="44028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584" name="Google Shape;2463;p64"/>
              <p:cNvSpPr/>
              <p:nvPr/>
            </p:nvSpPr>
            <p:spPr>
              <a:xfrm flipV="1">
                <a:off x="8506080" y="58680"/>
                <a:ext cx="508680" cy="44028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sp>
          <p:nvSpPr>
            <p:cNvPr id="1585" name="Google Shape;2464;p64"/>
            <p:cNvSpPr/>
            <p:nvPr/>
          </p:nvSpPr>
          <p:spPr>
            <a:xfrm flipV="1" rot="16200000">
              <a:off x="8233200" y="1123920"/>
              <a:ext cx="1504080" cy="2999880"/>
            </a:xfrm>
            <a:custGeom>
              <a:avLst/>
              <a:gdLst/>
              <a:ahLst/>
              <a:rect l="l" t="t" r="r" b="b"/>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0"/>
            </a:gradFill>
            <a:ln w="0">
              <a:noFill/>
            </a:ln>
          </p:spPr>
          <p:style>
            <a:lnRef idx="0"/>
            <a:fillRef idx="0"/>
            <a:effectRef idx="0"/>
            <a:fontRef idx="minor"/>
          </p:style>
        </p:sp>
      </p:grpSp>
      <p:grpSp>
        <p:nvGrpSpPr>
          <p:cNvPr id="1586" name="Google Shape;2465;p64"/>
          <p:cNvGrpSpPr/>
          <p:nvPr/>
        </p:nvGrpSpPr>
        <p:grpSpPr>
          <a:xfrm>
            <a:off x="1201320" y="4186080"/>
            <a:ext cx="4558320" cy="133560"/>
            <a:chOff x="1201320" y="4186080"/>
            <a:chExt cx="4558320" cy="133560"/>
          </a:xfrm>
        </p:grpSpPr>
        <p:sp>
          <p:nvSpPr>
            <p:cNvPr id="1587" name="Google Shape;2466;p64"/>
            <p:cNvSpPr/>
            <p:nvPr/>
          </p:nvSpPr>
          <p:spPr>
            <a:xfrm>
              <a:off x="5626080" y="4186080"/>
              <a:ext cx="133560" cy="133560"/>
            </a:xfrm>
            <a:prstGeom prst="ellipse">
              <a:avLst/>
            </a:prstGeom>
            <a:noFill/>
            <a:ln w="9525">
              <a:solidFill>
                <a:srgbClr val="0c0a9e"/>
              </a:solidFill>
              <a:round/>
            </a:ln>
          </p:spPr>
          <p:style>
            <a:lnRef idx="0"/>
            <a:fillRef idx="0"/>
            <a:effectRef idx="0"/>
            <a:fontRef idx="minor"/>
          </p:style>
        </p:sp>
        <p:sp>
          <p:nvSpPr>
            <p:cNvPr id="1588" name="Google Shape;2467;p64"/>
            <p:cNvSpPr/>
            <p:nvPr/>
          </p:nvSpPr>
          <p:spPr>
            <a:xfrm>
              <a:off x="1201320" y="425340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1589" name="Google Shape;2468;p64"/>
            <p:cNvSpPr/>
            <p:nvPr/>
          </p:nvSpPr>
          <p:spPr>
            <a:xfrm>
              <a:off x="5656320" y="4216320"/>
              <a:ext cx="73080" cy="73080"/>
            </a:xfrm>
            <a:prstGeom prst="ellipse">
              <a:avLst/>
            </a:prstGeom>
            <a:solidFill>
              <a:schemeClr val="dk2"/>
            </a:solidFill>
            <a:ln w="0">
              <a:noFill/>
            </a:ln>
          </p:spPr>
          <p:style>
            <a:lnRef idx="0"/>
            <a:fillRef idx="0"/>
            <a:effectRef idx="0"/>
            <a:fontRef idx="minor"/>
          </p:style>
        </p:sp>
      </p:grpSp>
      <p:sp>
        <p:nvSpPr>
          <p:cNvPr id="1590" name="ZoneTexte 4"/>
          <p:cNvSpPr/>
          <p:nvPr/>
        </p:nvSpPr>
        <p:spPr>
          <a:xfrm>
            <a:off x="1149840" y="3236400"/>
            <a:ext cx="5157000" cy="903240"/>
          </a:xfrm>
          <a:prstGeom prst="rect">
            <a:avLst/>
          </a:prstGeom>
          <a:solidFill>
            <a:schemeClr val="lt1"/>
          </a:solidFill>
          <a:ln w="0">
            <a:noFill/>
          </a:ln>
        </p:spPr>
        <p:style>
          <a:lnRef idx="0"/>
          <a:fillRef idx="0"/>
          <a:effectRef idx="0"/>
          <a:fontRef idx="minor"/>
        </p:style>
      </p:sp>
    </p:spTree>
  </p:cSld>
  <mc:AlternateContent>
    <mc:Choice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title"/>
          </p:nvPr>
        </p:nvSpPr>
        <p:spPr>
          <a:xfrm>
            <a:off x="720000" y="326160"/>
            <a:ext cx="7703280" cy="572040"/>
          </a:xfrm>
          <a:prstGeom prst="rect">
            <a:avLst/>
          </a:prstGeom>
          <a:noFill/>
          <a:ln w="0">
            <a:noFill/>
          </a:ln>
        </p:spPr>
        <p:txBody>
          <a:bodyPr lIns="90000" rIns="90000" tIns="91440" bIns="91440" anchor="t">
            <a:noAutofit/>
          </a:bodyPr>
          <a:p>
            <a:pPr>
              <a:lnSpc>
                <a:spcPct val="100000"/>
              </a:lnSpc>
              <a:buNone/>
              <a:tabLst>
                <a:tab algn="l" pos="0"/>
              </a:tabLst>
            </a:pPr>
            <a:r>
              <a:rPr b="1" lang="en" sz="2800" spc="-1" strike="noStrike">
                <a:solidFill>
                  <a:srgbClr val="0c0a9e"/>
                </a:solidFill>
                <a:latin typeface="IBM Plex Mono"/>
                <a:ea typeface="IBM Plex Mono"/>
              </a:rPr>
              <a:t>Plan de présentation</a:t>
            </a:r>
            <a:endParaRPr b="0" lang="fr-FR" sz="2800" spc="-1" strike="noStrike">
              <a:latin typeface="Arial"/>
            </a:endParaRPr>
          </a:p>
        </p:txBody>
      </p:sp>
      <p:sp>
        <p:nvSpPr>
          <p:cNvPr id="869" name="PlaceHolder 2"/>
          <p:cNvSpPr>
            <a:spLocks noGrp="1"/>
          </p:cNvSpPr>
          <p:nvPr>
            <p:ph type="subTitle"/>
          </p:nvPr>
        </p:nvSpPr>
        <p:spPr>
          <a:xfrm>
            <a:off x="720000" y="1517040"/>
            <a:ext cx="3233160" cy="401760"/>
          </a:xfrm>
          <a:prstGeom prst="rect">
            <a:avLst/>
          </a:prstGeom>
          <a:noFill/>
          <a:ln w="0">
            <a:noFill/>
          </a:ln>
        </p:spPr>
        <p:txBody>
          <a:bodyPr lIns="0" rIns="0" tIns="91440" bIns="91440" anchor="b">
            <a:noAutofit/>
          </a:bodyPr>
          <a:p>
            <a:pPr>
              <a:lnSpc>
                <a:spcPct val="115000"/>
              </a:lnSpc>
              <a:buNone/>
              <a:tabLst>
                <a:tab algn="l" pos="0"/>
              </a:tabLst>
            </a:pPr>
            <a:r>
              <a:rPr b="1" lang="en" sz="1400" spc="-1" strike="noStrike">
                <a:solidFill>
                  <a:srgbClr val="1d1d1d"/>
                </a:solidFill>
                <a:latin typeface="IBM Plex Mono"/>
                <a:ea typeface="IBM Plex Mono"/>
              </a:rPr>
              <a:t>Présentation du problème</a:t>
            </a:r>
            <a:endParaRPr b="0" lang="fr-FR" sz="1400" spc="-1" strike="noStrike">
              <a:latin typeface="Arial"/>
            </a:endParaRPr>
          </a:p>
        </p:txBody>
      </p:sp>
      <p:sp>
        <p:nvSpPr>
          <p:cNvPr id="870" name="PlaceHolder 3"/>
          <p:cNvSpPr>
            <a:spLocks noGrp="1"/>
          </p:cNvSpPr>
          <p:nvPr>
            <p:ph type="subTitle"/>
          </p:nvPr>
        </p:nvSpPr>
        <p:spPr>
          <a:xfrm>
            <a:off x="720000" y="1736280"/>
            <a:ext cx="2660400" cy="841320"/>
          </a:xfrm>
          <a:prstGeom prst="rect">
            <a:avLst/>
          </a:prstGeom>
          <a:noFill/>
          <a:ln w="0">
            <a:noFill/>
          </a:ln>
        </p:spPr>
        <p:txBody>
          <a:bodyPr lIns="0" rIns="0" tIns="91440" bIns="91440" anchor="t">
            <a:noAutofit/>
          </a:bodyPr>
          <a:p>
            <a:pPr>
              <a:lnSpc>
                <a:spcPct val="115000"/>
              </a:lnSpc>
              <a:buNone/>
              <a:tabLst>
                <a:tab algn="l" pos="0"/>
              </a:tabLst>
            </a:pPr>
            <a:r>
              <a:rPr b="0" lang="en" sz="1200" spc="-1" strike="noStrike">
                <a:solidFill>
                  <a:srgbClr val="1d1d1d"/>
                </a:solidFill>
                <a:latin typeface="Poppins"/>
                <a:ea typeface="Poppins"/>
              </a:rPr>
              <a:t>Cette partie sera dédiée à la présentation d’un problème observé dans des hôpitaux</a:t>
            </a:r>
            <a:endParaRPr b="0" lang="fr-FR" sz="1200" spc="-1" strike="noStrike">
              <a:latin typeface="Arial"/>
            </a:endParaRPr>
          </a:p>
        </p:txBody>
      </p:sp>
      <p:sp>
        <p:nvSpPr>
          <p:cNvPr id="871" name="PlaceHolder 4"/>
          <p:cNvSpPr>
            <a:spLocks noGrp="1"/>
          </p:cNvSpPr>
          <p:nvPr>
            <p:ph type="subTitle"/>
          </p:nvPr>
        </p:nvSpPr>
        <p:spPr>
          <a:xfrm>
            <a:off x="3521160" y="1735200"/>
            <a:ext cx="2837520" cy="843480"/>
          </a:xfrm>
          <a:prstGeom prst="rect">
            <a:avLst/>
          </a:prstGeom>
          <a:noFill/>
          <a:ln w="0">
            <a:noFill/>
          </a:ln>
        </p:spPr>
        <p:txBody>
          <a:bodyPr lIns="0" rIns="0" tIns="91440" bIns="91440" anchor="t">
            <a:noAutofit/>
          </a:bodyPr>
          <a:p>
            <a:pPr>
              <a:lnSpc>
                <a:spcPct val="115000"/>
              </a:lnSpc>
              <a:buNone/>
              <a:tabLst>
                <a:tab algn="l" pos="0"/>
              </a:tabLst>
            </a:pPr>
            <a:r>
              <a:rPr b="0" lang="en" sz="1200" spc="-1" strike="noStrike">
                <a:solidFill>
                  <a:srgbClr val="1d1d1d"/>
                </a:solidFill>
                <a:latin typeface="Poppins"/>
                <a:ea typeface="Poppins"/>
              </a:rPr>
              <a:t>Ici, nous présenterons l’approche que nous avons adopté pour resourdre la problématique</a:t>
            </a:r>
            <a:endParaRPr b="0" lang="fr-FR" sz="1200" spc="-1" strike="noStrike">
              <a:latin typeface="Arial"/>
            </a:endParaRPr>
          </a:p>
        </p:txBody>
      </p:sp>
      <p:sp>
        <p:nvSpPr>
          <p:cNvPr id="872" name="PlaceHolder 5"/>
          <p:cNvSpPr>
            <a:spLocks noGrp="1"/>
          </p:cNvSpPr>
          <p:nvPr>
            <p:ph type="subTitle"/>
          </p:nvPr>
        </p:nvSpPr>
        <p:spPr>
          <a:xfrm>
            <a:off x="6350040" y="1739160"/>
            <a:ext cx="2660400" cy="797400"/>
          </a:xfrm>
          <a:prstGeom prst="rect">
            <a:avLst/>
          </a:prstGeom>
          <a:noFill/>
          <a:ln w="0">
            <a:noFill/>
          </a:ln>
        </p:spPr>
        <p:txBody>
          <a:bodyPr lIns="0" rIns="0" tIns="91440" bIns="91440" anchor="t">
            <a:noAutofit/>
          </a:bodyPr>
          <a:p>
            <a:pPr>
              <a:lnSpc>
                <a:spcPct val="115000"/>
              </a:lnSpc>
              <a:buNone/>
              <a:tabLst>
                <a:tab algn="l" pos="0"/>
              </a:tabLst>
            </a:pPr>
            <a:r>
              <a:rPr b="0" lang="en" sz="1200" spc="-1" strike="noStrike">
                <a:solidFill>
                  <a:srgbClr val="1d1d1d"/>
                </a:solidFill>
                <a:latin typeface="Poppins"/>
                <a:ea typeface="Poppins"/>
              </a:rPr>
              <a:t>Cette partie sera dédiée à la description des fonctionnalités de l’application</a:t>
            </a:r>
            <a:endParaRPr b="0" lang="fr-FR" sz="1200" spc="-1" strike="noStrike">
              <a:latin typeface="Arial"/>
            </a:endParaRPr>
          </a:p>
        </p:txBody>
      </p:sp>
      <p:sp>
        <p:nvSpPr>
          <p:cNvPr id="873" name="PlaceHolder 6"/>
          <p:cNvSpPr>
            <a:spLocks noGrp="1"/>
          </p:cNvSpPr>
          <p:nvPr>
            <p:ph type="subTitle"/>
          </p:nvPr>
        </p:nvSpPr>
        <p:spPr>
          <a:xfrm>
            <a:off x="713160" y="3419640"/>
            <a:ext cx="2660400" cy="1303920"/>
          </a:xfrm>
          <a:prstGeom prst="rect">
            <a:avLst/>
          </a:prstGeom>
          <a:noFill/>
          <a:ln w="0">
            <a:noFill/>
          </a:ln>
        </p:spPr>
        <p:txBody>
          <a:bodyPr lIns="0" rIns="0" tIns="91440" bIns="91440" anchor="t">
            <a:noAutofit/>
          </a:bodyPr>
          <a:p>
            <a:pPr>
              <a:lnSpc>
                <a:spcPct val="115000"/>
              </a:lnSpc>
              <a:buNone/>
              <a:tabLst>
                <a:tab algn="l" pos="0"/>
              </a:tabLst>
            </a:pPr>
            <a:r>
              <a:rPr b="0" lang="en" sz="1200" spc="-1" strike="noStrike">
                <a:solidFill>
                  <a:srgbClr val="1d1d1d"/>
                </a:solidFill>
                <a:latin typeface="Poppins"/>
                <a:ea typeface="Poppins"/>
              </a:rPr>
              <a:t>Ici,  nous ressortirons les acteurs et décrirons le fonctionnement interne de notre application grâce à des modèles (diagramme de class, de cas d’utilisations)</a:t>
            </a:r>
            <a:endParaRPr b="0" lang="fr-FR" sz="1200" spc="-1" strike="noStrike">
              <a:latin typeface="Arial"/>
            </a:endParaRPr>
          </a:p>
        </p:txBody>
      </p:sp>
      <p:sp>
        <p:nvSpPr>
          <p:cNvPr id="874" name="PlaceHolder 7"/>
          <p:cNvSpPr>
            <a:spLocks noGrp="1"/>
          </p:cNvSpPr>
          <p:nvPr>
            <p:ph type="title"/>
          </p:nvPr>
        </p:nvSpPr>
        <p:spPr>
          <a:xfrm>
            <a:off x="720000" y="1019520"/>
            <a:ext cx="1056960" cy="639360"/>
          </a:xfrm>
          <a:prstGeom prst="rect">
            <a:avLst/>
          </a:prstGeom>
          <a:noFill/>
          <a:ln w="0">
            <a:noFill/>
          </a:ln>
        </p:spPr>
        <p:txBody>
          <a:bodyPr lIns="90000" rIns="90000" tIns="91440" bIns="91440" anchor="b">
            <a:noAutofit/>
          </a:bodyPr>
          <a:p>
            <a:pPr>
              <a:lnSpc>
                <a:spcPct val="115000"/>
              </a:lnSpc>
              <a:buNone/>
              <a:tabLst>
                <a:tab algn="l" pos="0"/>
              </a:tabLst>
            </a:pPr>
            <a:r>
              <a:rPr b="1" lang="en" sz="2800" spc="-1" strike="noStrike">
                <a:solidFill>
                  <a:srgbClr val="0c0a9e"/>
                </a:solidFill>
                <a:latin typeface="Poppins"/>
                <a:ea typeface="Poppins"/>
              </a:rPr>
              <a:t>01</a:t>
            </a:r>
            <a:endParaRPr b="0" lang="fr-FR" sz="2800" spc="-1" strike="noStrike">
              <a:latin typeface="Arial"/>
            </a:endParaRPr>
          </a:p>
        </p:txBody>
      </p:sp>
      <p:sp>
        <p:nvSpPr>
          <p:cNvPr id="875" name="PlaceHolder 8"/>
          <p:cNvSpPr>
            <a:spLocks noGrp="1"/>
          </p:cNvSpPr>
          <p:nvPr>
            <p:ph type="title"/>
          </p:nvPr>
        </p:nvSpPr>
        <p:spPr>
          <a:xfrm>
            <a:off x="6350040" y="1050120"/>
            <a:ext cx="1056960" cy="639360"/>
          </a:xfrm>
          <a:prstGeom prst="rect">
            <a:avLst/>
          </a:prstGeom>
          <a:noFill/>
          <a:ln w="0">
            <a:noFill/>
          </a:ln>
        </p:spPr>
        <p:txBody>
          <a:bodyPr lIns="90000" rIns="90000" tIns="91440" bIns="91440" anchor="b">
            <a:noAutofit/>
          </a:bodyPr>
          <a:p>
            <a:pPr>
              <a:lnSpc>
                <a:spcPct val="115000"/>
              </a:lnSpc>
              <a:buNone/>
              <a:tabLst>
                <a:tab algn="l" pos="0"/>
              </a:tabLst>
            </a:pPr>
            <a:r>
              <a:rPr b="1" lang="en" sz="2800" spc="-1" strike="noStrike">
                <a:solidFill>
                  <a:srgbClr val="0c0a9e"/>
                </a:solidFill>
                <a:latin typeface="Poppins"/>
                <a:ea typeface="Poppins"/>
              </a:rPr>
              <a:t>03</a:t>
            </a:r>
            <a:endParaRPr b="0" lang="fr-FR" sz="2800" spc="-1" strike="noStrike">
              <a:latin typeface="Arial"/>
            </a:endParaRPr>
          </a:p>
        </p:txBody>
      </p:sp>
      <p:sp>
        <p:nvSpPr>
          <p:cNvPr id="876" name="PlaceHolder 9"/>
          <p:cNvSpPr>
            <a:spLocks noGrp="1"/>
          </p:cNvSpPr>
          <p:nvPr>
            <p:ph type="title"/>
          </p:nvPr>
        </p:nvSpPr>
        <p:spPr>
          <a:xfrm>
            <a:off x="3534840" y="1022760"/>
            <a:ext cx="1056960" cy="639360"/>
          </a:xfrm>
          <a:prstGeom prst="rect">
            <a:avLst/>
          </a:prstGeom>
          <a:noFill/>
          <a:ln w="0">
            <a:noFill/>
          </a:ln>
        </p:spPr>
        <p:txBody>
          <a:bodyPr lIns="90000" rIns="90000" tIns="91440" bIns="91440" anchor="b">
            <a:noAutofit/>
          </a:bodyPr>
          <a:p>
            <a:pPr>
              <a:lnSpc>
                <a:spcPct val="115000"/>
              </a:lnSpc>
              <a:buNone/>
              <a:tabLst>
                <a:tab algn="l" pos="0"/>
              </a:tabLst>
            </a:pPr>
            <a:r>
              <a:rPr b="1" lang="en" sz="2800" spc="-1" strike="noStrike">
                <a:solidFill>
                  <a:srgbClr val="0c0a9e"/>
                </a:solidFill>
                <a:latin typeface="Poppins"/>
                <a:ea typeface="Poppins"/>
              </a:rPr>
              <a:t>02</a:t>
            </a:r>
            <a:endParaRPr b="0" lang="fr-FR" sz="2800" spc="-1" strike="noStrike">
              <a:latin typeface="Arial"/>
            </a:endParaRPr>
          </a:p>
        </p:txBody>
      </p:sp>
      <p:sp>
        <p:nvSpPr>
          <p:cNvPr id="877" name="PlaceHolder 10"/>
          <p:cNvSpPr>
            <a:spLocks noGrp="1"/>
          </p:cNvSpPr>
          <p:nvPr>
            <p:ph type="title"/>
          </p:nvPr>
        </p:nvSpPr>
        <p:spPr>
          <a:xfrm>
            <a:off x="720000" y="2578320"/>
            <a:ext cx="1056960" cy="639360"/>
          </a:xfrm>
          <a:prstGeom prst="rect">
            <a:avLst/>
          </a:prstGeom>
          <a:noFill/>
          <a:ln w="0">
            <a:noFill/>
          </a:ln>
        </p:spPr>
        <p:txBody>
          <a:bodyPr lIns="90000" rIns="90000" tIns="91440" bIns="91440" anchor="b">
            <a:noAutofit/>
          </a:bodyPr>
          <a:p>
            <a:pPr>
              <a:lnSpc>
                <a:spcPct val="115000"/>
              </a:lnSpc>
              <a:buNone/>
              <a:tabLst>
                <a:tab algn="l" pos="0"/>
              </a:tabLst>
            </a:pPr>
            <a:r>
              <a:rPr b="1" lang="en" sz="2800" spc="-1" strike="noStrike">
                <a:solidFill>
                  <a:srgbClr val="0c0a9e"/>
                </a:solidFill>
                <a:latin typeface="Poppins"/>
                <a:ea typeface="Poppins"/>
              </a:rPr>
              <a:t>04</a:t>
            </a:r>
            <a:endParaRPr b="0" lang="fr-FR" sz="2800" spc="-1" strike="noStrike">
              <a:latin typeface="Arial"/>
            </a:endParaRPr>
          </a:p>
        </p:txBody>
      </p:sp>
      <p:sp>
        <p:nvSpPr>
          <p:cNvPr id="878" name="PlaceHolder 11"/>
          <p:cNvSpPr>
            <a:spLocks noGrp="1"/>
          </p:cNvSpPr>
          <p:nvPr>
            <p:ph type="subTitle"/>
          </p:nvPr>
        </p:nvSpPr>
        <p:spPr>
          <a:xfrm>
            <a:off x="3531240" y="1517040"/>
            <a:ext cx="2650320" cy="401760"/>
          </a:xfrm>
          <a:prstGeom prst="rect">
            <a:avLst/>
          </a:prstGeom>
          <a:noFill/>
          <a:ln w="0">
            <a:noFill/>
          </a:ln>
        </p:spPr>
        <p:txBody>
          <a:bodyPr lIns="0" rIns="0" tIns="91440" bIns="91440" anchor="b">
            <a:noAutofit/>
          </a:bodyPr>
          <a:p>
            <a:pPr>
              <a:lnSpc>
                <a:spcPct val="115000"/>
              </a:lnSpc>
              <a:buNone/>
              <a:tabLst>
                <a:tab algn="l" pos="0"/>
              </a:tabLst>
            </a:pPr>
            <a:r>
              <a:rPr b="1" lang="en" sz="1400" spc="-1" strike="noStrike">
                <a:solidFill>
                  <a:srgbClr val="1d1d1d"/>
                </a:solidFill>
                <a:latin typeface="IBM Plex Mono"/>
                <a:ea typeface="IBM Plex Mono"/>
              </a:rPr>
              <a:t>Résolution du problème</a:t>
            </a:r>
            <a:endParaRPr b="0" lang="fr-FR" sz="1400" spc="-1" strike="noStrike">
              <a:latin typeface="Arial"/>
            </a:endParaRPr>
          </a:p>
        </p:txBody>
      </p:sp>
      <p:sp>
        <p:nvSpPr>
          <p:cNvPr id="879" name="PlaceHolder 12"/>
          <p:cNvSpPr>
            <a:spLocks noGrp="1"/>
          </p:cNvSpPr>
          <p:nvPr>
            <p:ph type="subTitle"/>
          </p:nvPr>
        </p:nvSpPr>
        <p:spPr>
          <a:xfrm>
            <a:off x="6350040" y="1477440"/>
            <a:ext cx="3233160" cy="401760"/>
          </a:xfrm>
          <a:prstGeom prst="rect">
            <a:avLst/>
          </a:prstGeom>
          <a:noFill/>
          <a:ln w="0">
            <a:noFill/>
          </a:ln>
        </p:spPr>
        <p:txBody>
          <a:bodyPr lIns="0" rIns="0" tIns="91440" bIns="91440" anchor="b">
            <a:noAutofit/>
          </a:bodyPr>
          <a:p>
            <a:pPr>
              <a:lnSpc>
                <a:spcPct val="115000"/>
              </a:lnSpc>
              <a:buNone/>
              <a:tabLst>
                <a:tab algn="l" pos="0"/>
              </a:tabLst>
            </a:pPr>
            <a:r>
              <a:rPr b="1" lang="en" sz="1600" spc="-1" strike="noStrike">
                <a:solidFill>
                  <a:srgbClr val="1d1d1d"/>
                </a:solidFill>
                <a:latin typeface="IBM Plex Mono"/>
                <a:ea typeface="IBM Plex Mono"/>
              </a:rPr>
              <a:t>Fonctionnalités</a:t>
            </a:r>
            <a:endParaRPr b="0" lang="fr-FR" sz="1600" spc="-1" strike="noStrike">
              <a:latin typeface="Arial"/>
            </a:endParaRPr>
          </a:p>
        </p:txBody>
      </p:sp>
      <p:sp>
        <p:nvSpPr>
          <p:cNvPr id="880" name="PlaceHolder 13"/>
          <p:cNvSpPr>
            <a:spLocks noGrp="1"/>
          </p:cNvSpPr>
          <p:nvPr>
            <p:ph type="subTitle"/>
          </p:nvPr>
        </p:nvSpPr>
        <p:spPr>
          <a:xfrm>
            <a:off x="720000" y="3017520"/>
            <a:ext cx="2660400" cy="401760"/>
          </a:xfrm>
          <a:prstGeom prst="rect">
            <a:avLst/>
          </a:prstGeom>
          <a:noFill/>
          <a:ln w="0">
            <a:noFill/>
          </a:ln>
        </p:spPr>
        <p:txBody>
          <a:bodyPr lIns="0" rIns="0" tIns="91440" bIns="91440" anchor="b">
            <a:noAutofit/>
          </a:bodyPr>
          <a:p>
            <a:pPr>
              <a:lnSpc>
                <a:spcPct val="115000"/>
              </a:lnSpc>
              <a:buNone/>
              <a:tabLst>
                <a:tab algn="l" pos="0"/>
              </a:tabLst>
            </a:pPr>
            <a:r>
              <a:rPr b="1" lang="en" sz="1600" spc="-1" strike="noStrike">
                <a:solidFill>
                  <a:srgbClr val="1d1d1d"/>
                </a:solidFill>
                <a:latin typeface="IBM Plex Mono"/>
                <a:ea typeface="IBM Plex Mono"/>
              </a:rPr>
              <a:t>Modèles &amp; Acteurs</a:t>
            </a:r>
            <a:endParaRPr b="0" lang="fr-FR" sz="1600" spc="-1" strike="noStrike">
              <a:latin typeface="Arial"/>
            </a:endParaRPr>
          </a:p>
        </p:txBody>
      </p:sp>
      <p:sp>
        <p:nvSpPr>
          <p:cNvPr id="881" name="Google Shape;1476;p37"/>
          <p:cNvSpPr/>
          <p:nvPr/>
        </p:nvSpPr>
        <p:spPr>
          <a:xfrm>
            <a:off x="3514680" y="2578320"/>
            <a:ext cx="1056960" cy="639360"/>
          </a:xfrm>
          <a:prstGeom prst="rect">
            <a:avLst/>
          </a:prstGeom>
          <a:noFill/>
          <a:ln w="0">
            <a:noFill/>
          </a:ln>
        </p:spPr>
        <p:style>
          <a:lnRef idx="0"/>
          <a:fillRef idx="0"/>
          <a:effectRef idx="0"/>
          <a:fontRef idx="minor"/>
        </p:style>
        <p:txBody>
          <a:bodyPr lIns="90000" rIns="90000" tIns="91440" bIns="91440" anchor="b">
            <a:noAutofit/>
          </a:bodyPr>
          <a:p>
            <a:pPr>
              <a:lnSpc>
                <a:spcPct val="115000"/>
              </a:lnSpc>
              <a:buNone/>
            </a:pPr>
            <a:r>
              <a:rPr b="1" lang="en" sz="2800" spc="-1" strike="noStrike">
                <a:solidFill>
                  <a:srgbClr val="0c0a9e"/>
                </a:solidFill>
                <a:latin typeface="Poppins"/>
                <a:ea typeface="Poppins"/>
              </a:rPr>
              <a:t>05</a:t>
            </a:r>
            <a:endParaRPr b="0" lang="fr-FR" sz="2800" spc="-1" strike="noStrike">
              <a:latin typeface="Arial"/>
            </a:endParaRPr>
          </a:p>
        </p:txBody>
      </p:sp>
      <p:sp>
        <p:nvSpPr>
          <p:cNvPr id="882" name="Google Shape;1476;p37"/>
          <p:cNvSpPr/>
          <p:nvPr/>
        </p:nvSpPr>
        <p:spPr>
          <a:xfrm>
            <a:off x="6350040" y="2537640"/>
            <a:ext cx="1056960" cy="639360"/>
          </a:xfrm>
          <a:prstGeom prst="rect">
            <a:avLst/>
          </a:prstGeom>
          <a:noFill/>
          <a:ln w="0">
            <a:noFill/>
          </a:ln>
        </p:spPr>
        <p:style>
          <a:lnRef idx="0"/>
          <a:fillRef idx="0"/>
          <a:effectRef idx="0"/>
          <a:fontRef idx="minor"/>
        </p:style>
        <p:txBody>
          <a:bodyPr lIns="90000" rIns="90000" tIns="91440" bIns="91440" anchor="b">
            <a:noAutofit/>
          </a:bodyPr>
          <a:p>
            <a:pPr>
              <a:lnSpc>
                <a:spcPct val="115000"/>
              </a:lnSpc>
              <a:buNone/>
            </a:pPr>
            <a:r>
              <a:rPr b="1" lang="en" sz="2800" spc="-1" strike="noStrike">
                <a:solidFill>
                  <a:srgbClr val="0c0a9e"/>
                </a:solidFill>
                <a:latin typeface="Poppins"/>
                <a:ea typeface="Poppins"/>
              </a:rPr>
              <a:t>06</a:t>
            </a:r>
            <a:endParaRPr b="0" lang="fr-FR" sz="2800" spc="-1" strike="noStrike">
              <a:latin typeface="Arial"/>
            </a:endParaRPr>
          </a:p>
        </p:txBody>
      </p:sp>
      <p:sp>
        <p:nvSpPr>
          <p:cNvPr id="883" name="Google Shape;1472;p37"/>
          <p:cNvSpPr/>
          <p:nvPr/>
        </p:nvSpPr>
        <p:spPr>
          <a:xfrm>
            <a:off x="3507840" y="3338640"/>
            <a:ext cx="2660400" cy="96120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fr-FR" sz="1200" spc="-1" strike="noStrike">
                <a:solidFill>
                  <a:srgbClr val="1d1d1d"/>
                </a:solidFill>
                <a:latin typeface="Poppins"/>
                <a:ea typeface="Poppins"/>
              </a:rPr>
              <a:t>Ici, nous présenterons les différents outils utilisées pour la création de notre application </a:t>
            </a:r>
            <a:endParaRPr b="0" lang="fr-FR" sz="1200" spc="-1" strike="noStrike">
              <a:latin typeface="Arial"/>
            </a:endParaRPr>
          </a:p>
        </p:txBody>
      </p:sp>
      <p:sp>
        <p:nvSpPr>
          <p:cNvPr id="884" name="Google Shape;1472;p37"/>
          <p:cNvSpPr/>
          <p:nvPr/>
        </p:nvSpPr>
        <p:spPr>
          <a:xfrm>
            <a:off x="6295320" y="3351600"/>
            <a:ext cx="2660400" cy="96120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fr-FR" sz="1200" spc="-1" strike="noStrike">
                <a:solidFill>
                  <a:srgbClr val="1d1d1d"/>
                </a:solidFill>
                <a:latin typeface="Poppins"/>
                <a:ea typeface="Poppins"/>
              </a:rPr>
              <a:t>Ici, nous décrirons l’architecture DevOps que nous avons mis en place</a:t>
            </a:r>
            <a:endParaRPr b="0" lang="fr-FR" sz="1200" spc="-1" strike="noStrike">
              <a:latin typeface="Arial"/>
            </a:endParaRPr>
          </a:p>
        </p:txBody>
      </p:sp>
      <p:sp>
        <p:nvSpPr>
          <p:cNvPr id="885" name="Google Shape;1479;p37"/>
          <p:cNvSpPr/>
          <p:nvPr/>
        </p:nvSpPr>
        <p:spPr>
          <a:xfrm>
            <a:off x="3514680" y="3017520"/>
            <a:ext cx="2660400" cy="401760"/>
          </a:xfrm>
          <a:prstGeom prst="rect">
            <a:avLst/>
          </a:prstGeom>
          <a:noFill/>
          <a:ln w="0">
            <a:noFill/>
          </a:ln>
        </p:spPr>
        <p:style>
          <a:lnRef idx="0"/>
          <a:fillRef idx="0"/>
          <a:effectRef idx="0"/>
          <a:fontRef idx="minor"/>
        </p:style>
        <p:txBody>
          <a:bodyPr lIns="90000" rIns="90000" tIns="91440" bIns="91440" anchor="b">
            <a:noAutofit/>
          </a:bodyPr>
          <a:p>
            <a:pPr>
              <a:lnSpc>
                <a:spcPct val="115000"/>
              </a:lnSpc>
              <a:buNone/>
              <a:tabLst>
                <a:tab algn="l" pos="0"/>
              </a:tabLst>
            </a:pPr>
            <a:r>
              <a:rPr b="1" lang="fr-FR" sz="1600" spc="-1" strike="noStrike">
                <a:solidFill>
                  <a:srgbClr val="1d1d1d"/>
                </a:solidFill>
                <a:latin typeface="IBM Plex Mono"/>
                <a:ea typeface="IBM Plex Mono"/>
              </a:rPr>
              <a:t>Outils</a:t>
            </a:r>
            <a:endParaRPr b="0" lang="fr-FR" sz="1600" spc="-1" strike="noStrike">
              <a:latin typeface="Arial"/>
            </a:endParaRPr>
          </a:p>
        </p:txBody>
      </p:sp>
      <p:sp>
        <p:nvSpPr>
          <p:cNvPr id="886" name="Google Shape;1479;p37"/>
          <p:cNvSpPr/>
          <p:nvPr/>
        </p:nvSpPr>
        <p:spPr>
          <a:xfrm>
            <a:off x="6309000" y="3004920"/>
            <a:ext cx="2660400" cy="401760"/>
          </a:xfrm>
          <a:prstGeom prst="rect">
            <a:avLst/>
          </a:prstGeom>
          <a:noFill/>
          <a:ln w="0">
            <a:noFill/>
          </a:ln>
        </p:spPr>
        <p:style>
          <a:lnRef idx="0"/>
          <a:fillRef idx="0"/>
          <a:effectRef idx="0"/>
          <a:fontRef idx="minor"/>
        </p:style>
        <p:txBody>
          <a:bodyPr lIns="90000" rIns="90000" tIns="91440" bIns="91440" anchor="b">
            <a:noAutofit/>
          </a:bodyPr>
          <a:p>
            <a:pPr>
              <a:lnSpc>
                <a:spcPct val="115000"/>
              </a:lnSpc>
              <a:buNone/>
              <a:tabLst>
                <a:tab algn="l" pos="0"/>
              </a:tabLst>
            </a:pPr>
            <a:r>
              <a:rPr b="1" lang="fr-FR" sz="1600" spc="-1" strike="noStrike">
                <a:solidFill>
                  <a:srgbClr val="1d1d1d"/>
                </a:solidFill>
                <a:latin typeface="IBM Plex Mono"/>
                <a:ea typeface="IBM Plex Mono"/>
              </a:rPr>
              <a:t>L’architecture</a:t>
            </a:r>
            <a:endParaRPr b="0" lang="fr-FR" sz="16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title"/>
          </p:nvPr>
        </p:nvSpPr>
        <p:spPr>
          <a:xfrm>
            <a:off x="720000" y="1025640"/>
            <a:ext cx="1701720" cy="992880"/>
          </a:xfrm>
          <a:prstGeom prst="rect">
            <a:avLst/>
          </a:prstGeom>
          <a:noFill/>
          <a:ln w="0">
            <a:noFill/>
          </a:ln>
        </p:spPr>
        <p:txBody>
          <a:bodyPr lIns="90000" rIns="90000" tIns="91440" bIns="91440" anchor="ctr">
            <a:noAutofit/>
          </a:bodyPr>
          <a:p>
            <a:pPr>
              <a:lnSpc>
                <a:spcPct val="100000"/>
              </a:lnSpc>
              <a:buNone/>
              <a:tabLst>
                <a:tab algn="l" pos="0"/>
              </a:tabLst>
            </a:pPr>
            <a:r>
              <a:rPr b="1" lang="en" sz="6200" spc="-1" strike="noStrike">
                <a:solidFill>
                  <a:srgbClr val="0c0a9e"/>
                </a:solidFill>
                <a:latin typeface="Poppins"/>
                <a:ea typeface="Poppins"/>
              </a:rPr>
              <a:t>01</a:t>
            </a:r>
            <a:endParaRPr b="0" lang="fr-FR" sz="6200" spc="-1" strike="noStrike">
              <a:latin typeface="Arial"/>
            </a:endParaRPr>
          </a:p>
        </p:txBody>
      </p:sp>
      <p:grpSp>
        <p:nvGrpSpPr>
          <p:cNvPr id="888" name="Google Shape;1486;p38"/>
          <p:cNvGrpSpPr/>
          <p:nvPr/>
        </p:nvGrpSpPr>
        <p:grpSpPr>
          <a:xfrm>
            <a:off x="-374400" y="3354480"/>
            <a:ext cx="3921840" cy="2969280"/>
            <a:chOff x="-374400" y="3354480"/>
            <a:chExt cx="3921840" cy="2969280"/>
          </a:xfrm>
        </p:grpSpPr>
        <p:pic>
          <p:nvPicPr>
            <p:cNvPr id="889" name="Google Shape;1487;p38" descr=""/>
            <p:cNvPicPr/>
            <p:nvPr/>
          </p:nvPicPr>
          <p:blipFill>
            <a:blip r:embed="rId1"/>
            <a:srcRect l="16959" t="24708" r="7122" b="26168"/>
            <a:stretch/>
          </p:blipFill>
          <p:spPr>
            <a:xfrm>
              <a:off x="-374400" y="3354480"/>
              <a:ext cx="3890520" cy="2969280"/>
            </a:xfrm>
            <a:prstGeom prst="rect">
              <a:avLst/>
            </a:prstGeom>
            <a:ln w="0">
              <a:noFill/>
            </a:ln>
          </p:spPr>
        </p:pic>
        <p:grpSp>
          <p:nvGrpSpPr>
            <p:cNvPr id="890" name="Google Shape;1488;p38"/>
            <p:cNvGrpSpPr/>
            <p:nvPr/>
          </p:nvGrpSpPr>
          <p:grpSpPr>
            <a:xfrm>
              <a:off x="1853640" y="4445640"/>
              <a:ext cx="1693800" cy="1359360"/>
              <a:chOff x="1853640" y="4445640"/>
              <a:chExt cx="1693800" cy="1359360"/>
            </a:xfrm>
          </p:grpSpPr>
          <p:sp>
            <p:nvSpPr>
              <p:cNvPr id="891" name="Google Shape;1489;p38"/>
              <p:cNvSpPr/>
              <p:nvPr/>
            </p:nvSpPr>
            <p:spPr>
              <a:xfrm>
                <a:off x="2287440" y="4713840"/>
                <a:ext cx="1260000" cy="109116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892" name="Google Shape;1490;p38"/>
              <p:cNvSpPr/>
              <p:nvPr/>
            </p:nvSpPr>
            <p:spPr>
              <a:xfrm>
                <a:off x="2264040" y="44456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893" name="Google Shape;1491;p38"/>
              <p:cNvSpPr/>
              <p:nvPr/>
            </p:nvSpPr>
            <p:spPr>
              <a:xfrm>
                <a:off x="1853640" y="47138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sp>
        <p:nvSpPr>
          <p:cNvPr id="894" name="PlaceHolder 2"/>
          <p:cNvSpPr>
            <a:spLocks noGrp="1"/>
          </p:cNvSpPr>
          <p:nvPr>
            <p:ph type="title"/>
          </p:nvPr>
        </p:nvSpPr>
        <p:spPr>
          <a:xfrm>
            <a:off x="720000" y="2079360"/>
            <a:ext cx="5597280" cy="840960"/>
          </a:xfrm>
          <a:prstGeom prst="rect">
            <a:avLst/>
          </a:prstGeom>
          <a:noFill/>
          <a:ln w="0">
            <a:noFill/>
          </a:ln>
        </p:spPr>
        <p:txBody>
          <a:bodyPr lIns="90000" rIns="90000" tIns="91440" bIns="91440" anchor="ctr">
            <a:noAutofit/>
          </a:bodyPr>
          <a:p>
            <a:pPr>
              <a:lnSpc>
                <a:spcPct val="100000"/>
              </a:lnSpc>
              <a:buNone/>
              <a:tabLst>
                <a:tab algn="l" pos="0"/>
              </a:tabLst>
            </a:pPr>
            <a:r>
              <a:rPr b="1" lang="en" sz="3600" spc="-1" strike="noStrike">
                <a:solidFill>
                  <a:srgbClr val="0c0a9e"/>
                </a:solidFill>
                <a:latin typeface="IBM Plex Mono"/>
                <a:ea typeface="IBM Plex Mono"/>
              </a:rPr>
              <a:t>Présentation du problème</a:t>
            </a:r>
            <a:endParaRPr b="0" lang="fr-FR" sz="3600" spc="-1" strike="noStrike">
              <a:latin typeface="Arial"/>
            </a:endParaRPr>
          </a:p>
        </p:txBody>
      </p:sp>
      <p:grpSp>
        <p:nvGrpSpPr>
          <p:cNvPr id="895" name="Google Shape;1493;p38"/>
          <p:cNvGrpSpPr/>
          <p:nvPr/>
        </p:nvGrpSpPr>
        <p:grpSpPr>
          <a:xfrm>
            <a:off x="6751800" y="-1253520"/>
            <a:ext cx="4267440" cy="6665040"/>
            <a:chOff x="6751800" y="-1253520"/>
            <a:chExt cx="4267440" cy="6665040"/>
          </a:xfrm>
        </p:grpSpPr>
        <p:sp>
          <p:nvSpPr>
            <p:cNvPr id="896" name="Google Shape;1494;p38"/>
            <p:cNvSpPr/>
            <p:nvPr/>
          </p:nvSpPr>
          <p:spPr>
            <a:xfrm>
              <a:off x="6991920" y="150480"/>
              <a:ext cx="4005720" cy="474840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897" name="Google Shape;1495;p38"/>
            <p:cNvSpPr/>
            <p:nvPr/>
          </p:nvSpPr>
          <p:spPr>
            <a:xfrm>
              <a:off x="7334640" y="128880"/>
              <a:ext cx="292464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898" name="Google Shape;1496;p38"/>
            <p:cNvSpPr/>
            <p:nvPr/>
          </p:nvSpPr>
          <p:spPr>
            <a:xfrm>
              <a:off x="7866720" y="29304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899" name="Google Shape;1497;p38"/>
            <p:cNvSpPr/>
            <p:nvPr/>
          </p:nvSpPr>
          <p:spPr>
            <a:xfrm>
              <a:off x="7499520" y="669960"/>
              <a:ext cx="1859760" cy="459468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0800000"/>
            </a:gradFill>
            <a:ln w="0">
              <a:noFill/>
            </a:ln>
          </p:spPr>
          <p:style>
            <a:lnRef idx="0"/>
            <a:fillRef idx="0"/>
            <a:effectRef idx="0"/>
            <a:fontRef idx="minor"/>
          </p:style>
        </p:sp>
        <p:sp>
          <p:nvSpPr>
            <p:cNvPr id="900" name="Google Shape;1498;p38"/>
            <p:cNvSpPr/>
            <p:nvPr/>
          </p:nvSpPr>
          <p:spPr>
            <a:xfrm>
              <a:off x="7197480" y="668880"/>
              <a:ext cx="1859760" cy="459468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pic>
          <p:nvPicPr>
            <p:cNvPr id="901" name="Google Shape;1499;p38" descr=""/>
            <p:cNvPicPr/>
            <p:nvPr/>
          </p:nvPicPr>
          <p:blipFill>
            <a:blip r:embed="rId2"/>
            <a:srcRect l="16959" t="24708" r="7122" b="26168"/>
            <a:stretch/>
          </p:blipFill>
          <p:spPr>
            <a:xfrm>
              <a:off x="6751800" y="-1253520"/>
              <a:ext cx="4197960" cy="3203640"/>
            </a:xfrm>
            <a:prstGeom prst="rect">
              <a:avLst/>
            </a:prstGeom>
            <a:ln w="0">
              <a:noFill/>
            </a:ln>
          </p:spPr>
        </p:pic>
        <p:grpSp>
          <p:nvGrpSpPr>
            <p:cNvPr id="902" name="Google Shape;1500;p38"/>
            <p:cNvGrpSpPr/>
            <p:nvPr/>
          </p:nvGrpSpPr>
          <p:grpSpPr>
            <a:xfrm>
              <a:off x="8497440" y="4302000"/>
              <a:ext cx="707760" cy="707400"/>
              <a:chOff x="8497440" y="4302000"/>
              <a:chExt cx="707760" cy="707400"/>
            </a:xfrm>
          </p:grpSpPr>
          <p:sp>
            <p:nvSpPr>
              <p:cNvPr id="903" name="Google Shape;1501;p38"/>
              <p:cNvSpPr/>
              <p:nvPr/>
            </p:nvSpPr>
            <p:spPr>
              <a:xfrm rot="5400000">
                <a:off x="8956080" y="430200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04" name="Google Shape;1502;p38"/>
              <p:cNvSpPr/>
              <p:nvPr/>
            </p:nvSpPr>
            <p:spPr>
              <a:xfrm rot="5400000">
                <a:off x="8879760" y="4378320"/>
                <a:ext cx="249120" cy="2491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05" name="Google Shape;1503;p38"/>
              <p:cNvSpPr/>
              <p:nvPr/>
            </p:nvSpPr>
            <p:spPr>
              <a:xfrm rot="5400000">
                <a:off x="8803440" y="4454640"/>
                <a:ext cx="249120" cy="2491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06" name="Google Shape;1504;p38"/>
              <p:cNvSpPr/>
              <p:nvPr/>
            </p:nvSpPr>
            <p:spPr>
              <a:xfrm rot="5400000">
                <a:off x="8726760" y="4530960"/>
                <a:ext cx="249120" cy="2487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07" name="Google Shape;1505;p38"/>
              <p:cNvSpPr/>
              <p:nvPr/>
            </p:nvSpPr>
            <p:spPr>
              <a:xfrm rot="5400000">
                <a:off x="8650080" y="4607640"/>
                <a:ext cx="249120" cy="2491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08" name="Google Shape;1506;p38"/>
              <p:cNvSpPr/>
              <p:nvPr/>
            </p:nvSpPr>
            <p:spPr>
              <a:xfrm rot="5400000">
                <a:off x="8574120" y="4684320"/>
                <a:ext cx="248760" cy="2487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09" name="Google Shape;1507;p38"/>
              <p:cNvSpPr/>
              <p:nvPr/>
            </p:nvSpPr>
            <p:spPr>
              <a:xfrm rot="5400000">
                <a:off x="8497440" y="476028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910" name="Google Shape;1508;p38"/>
            <p:cNvGrpSpPr/>
            <p:nvPr/>
          </p:nvGrpSpPr>
          <p:grpSpPr>
            <a:xfrm>
              <a:off x="9263880" y="3401640"/>
              <a:ext cx="457560" cy="457200"/>
              <a:chOff x="9263880" y="3401640"/>
              <a:chExt cx="457560" cy="457200"/>
            </a:xfrm>
          </p:grpSpPr>
          <p:sp>
            <p:nvSpPr>
              <p:cNvPr id="911" name="Google Shape;1509;p38"/>
              <p:cNvSpPr/>
              <p:nvPr/>
            </p:nvSpPr>
            <p:spPr>
              <a:xfrm rot="5400000">
                <a:off x="9560520" y="340164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12" name="Google Shape;1510;p38"/>
              <p:cNvSpPr/>
              <p:nvPr/>
            </p:nvSpPr>
            <p:spPr>
              <a:xfrm rot="5400000">
                <a:off x="9511200" y="3450960"/>
                <a:ext cx="160920" cy="1609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13" name="Google Shape;1511;p38"/>
              <p:cNvSpPr/>
              <p:nvPr/>
            </p:nvSpPr>
            <p:spPr>
              <a:xfrm rot="5400000">
                <a:off x="9461520" y="3500640"/>
                <a:ext cx="160920" cy="1609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14" name="Google Shape;1512;p38"/>
              <p:cNvSpPr/>
              <p:nvPr/>
            </p:nvSpPr>
            <p:spPr>
              <a:xfrm rot="5400000">
                <a:off x="9412200" y="3549960"/>
                <a:ext cx="160920" cy="1605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15" name="Google Shape;1513;p38"/>
              <p:cNvSpPr/>
              <p:nvPr/>
            </p:nvSpPr>
            <p:spPr>
              <a:xfrm rot="5400000">
                <a:off x="9362520" y="3599280"/>
                <a:ext cx="160920" cy="1609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16" name="Google Shape;1514;p38"/>
              <p:cNvSpPr/>
              <p:nvPr/>
            </p:nvSpPr>
            <p:spPr>
              <a:xfrm rot="5400000">
                <a:off x="9313560" y="3648960"/>
                <a:ext cx="160560" cy="1605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17" name="Google Shape;1515;p38"/>
              <p:cNvSpPr/>
              <p:nvPr/>
            </p:nvSpPr>
            <p:spPr>
              <a:xfrm rot="5400000">
                <a:off x="9263880" y="369792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918" name="Google Shape;1516;p38"/>
            <p:cNvGrpSpPr/>
            <p:nvPr/>
          </p:nvGrpSpPr>
          <p:grpSpPr>
            <a:xfrm>
              <a:off x="8411040" y="587160"/>
              <a:ext cx="207360" cy="207360"/>
              <a:chOff x="8411040" y="587160"/>
              <a:chExt cx="207360" cy="207360"/>
            </a:xfrm>
          </p:grpSpPr>
          <p:sp>
            <p:nvSpPr>
              <p:cNvPr id="919" name="Google Shape;1517;p38"/>
              <p:cNvSpPr/>
              <p:nvPr/>
            </p:nvSpPr>
            <p:spPr>
              <a:xfrm>
                <a:off x="8411040" y="587160"/>
                <a:ext cx="207360" cy="207360"/>
              </a:xfrm>
              <a:prstGeom prst="ellipse">
                <a:avLst/>
              </a:prstGeom>
              <a:noFill/>
              <a:ln w="9525">
                <a:solidFill>
                  <a:srgbClr val="8208d5"/>
                </a:solidFill>
                <a:round/>
              </a:ln>
            </p:spPr>
            <p:style>
              <a:lnRef idx="0"/>
              <a:fillRef idx="0"/>
              <a:effectRef idx="0"/>
              <a:fontRef idx="minor"/>
            </p:style>
          </p:sp>
          <p:sp>
            <p:nvSpPr>
              <p:cNvPr id="920" name="Google Shape;1518;p38"/>
              <p:cNvSpPr/>
              <p:nvPr/>
            </p:nvSpPr>
            <p:spPr>
              <a:xfrm>
                <a:off x="8440200" y="61632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921" name="Google Shape;1519;p38"/>
            <p:cNvGrpSpPr/>
            <p:nvPr/>
          </p:nvGrpSpPr>
          <p:grpSpPr>
            <a:xfrm>
              <a:off x="7818480" y="2515320"/>
              <a:ext cx="207360" cy="207360"/>
              <a:chOff x="7818480" y="2515320"/>
              <a:chExt cx="207360" cy="207360"/>
            </a:xfrm>
          </p:grpSpPr>
          <p:sp>
            <p:nvSpPr>
              <p:cNvPr id="922" name="Google Shape;1520;p38"/>
              <p:cNvSpPr/>
              <p:nvPr/>
            </p:nvSpPr>
            <p:spPr>
              <a:xfrm>
                <a:off x="7818480" y="2515320"/>
                <a:ext cx="207360" cy="207360"/>
              </a:xfrm>
              <a:prstGeom prst="ellipse">
                <a:avLst/>
              </a:prstGeom>
              <a:noFill/>
              <a:ln w="9525">
                <a:solidFill>
                  <a:srgbClr val="8208d5"/>
                </a:solidFill>
                <a:round/>
              </a:ln>
            </p:spPr>
            <p:style>
              <a:lnRef idx="0"/>
              <a:fillRef idx="0"/>
              <a:effectRef idx="0"/>
              <a:fontRef idx="minor"/>
            </p:style>
          </p:sp>
          <p:sp>
            <p:nvSpPr>
              <p:cNvPr id="923" name="Google Shape;1521;p38"/>
              <p:cNvSpPr/>
              <p:nvPr/>
            </p:nvSpPr>
            <p:spPr>
              <a:xfrm>
                <a:off x="7848000" y="254448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924" name="Google Shape;1522;p38"/>
            <p:cNvSpPr/>
            <p:nvPr/>
          </p:nvSpPr>
          <p:spPr>
            <a:xfrm>
              <a:off x="7718760" y="4211640"/>
              <a:ext cx="147240" cy="147240"/>
            </a:xfrm>
            <a:prstGeom prst="ellipse">
              <a:avLst/>
            </a:prstGeom>
            <a:gradFill rotWithShape="0">
              <a:gsLst>
                <a:gs pos="0">
                  <a:srgbClr val="0c0a9e"/>
                </a:gs>
                <a:gs pos="100000">
                  <a:srgbClr val="ffffff">
                    <a:alpha val="0"/>
                  </a:srgbClr>
                </a:gs>
              </a:gsLst>
              <a:lin ang="5400000"/>
            </a:gradFill>
            <a:ln w="0">
              <a:noFill/>
            </a:ln>
          </p:spPr>
          <p:style>
            <a:lnRef idx="0"/>
            <a:fillRef idx="0"/>
            <a:effectRef idx="0"/>
            <a:fontRef idx="minor"/>
          </p:style>
        </p:sp>
      </p:grpSp>
      <p:grpSp>
        <p:nvGrpSpPr>
          <p:cNvPr id="925" name="Google Shape;1523;p38"/>
          <p:cNvGrpSpPr/>
          <p:nvPr/>
        </p:nvGrpSpPr>
        <p:grpSpPr>
          <a:xfrm>
            <a:off x="795960" y="3019680"/>
            <a:ext cx="4558680" cy="133560"/>
            <a:chOff x="795960" y="3019680"/>
            <a:chExt cx="4558680" cy="133560"/>
          </a:xfrm>
        </p:grpSpPr>
        <p:sp>
          <p:nvSpPr>
            <p:cNvPr id="926" name="Google Shape;1524;p38"/>
            <p:cNvSpPr/>
            <p:nvPr/>
          </p:nvSpPr>
          <p:spPr>
            <a:xfrm>
              <a:off x="5221080" y="3019680"/>
              <a:ext cx="133560" cy="133560"/>
            </a:xfrm>
            <a:prstGeom prst="ellipse">
              <a:avLst/>
            </a:prstGeom>
            <a:noFill/>
            <a:ln w="9525">
              <a:solidFill>
                <a:srgbClr val="0c0a9e"/>
              </a:solidFill>
              <a:round/>
            </a:ln>
          </p:spPr>
          <p:style>
            <a:lnRef idx="0"/>
            <a:fillRef idx="0"/>
            <a:effectRef idx="0"/>
            <a:fontRef idx="minor"/>
          </p:style>
        </p:sp>
        <p:sp>
          <p:nvSpPr>
            <p:cNvPr id="927" name="Google Shape;1525;p38"/>
            <p:cNvSpPr/>
            <p:nvPr/>
          </p:nvSpPr>
          <p:spPr>
            <a:xfrm>
              <a:off x="795960" y="308664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928" name="Google Shape;1526;p38"/>
            <p:cNvSpPr/>
            <p:nvPr/>
          </p:nvSpPr>
          <p:spPr>
            <a:xfrm>
              <a:off x="5250960" y="3049920"/>
              <a:ext cx="73080" cy="73080"/>
            </a:xfrm>
            <a:prstGeom prst="ellipse">
              <a:avLst/>
            </a:prstGeom>
            <a:solidFill>
              <a:schemeClr val="dk2"/>
            </a:solidFill>
            <a:ln w="0">
              <a:noFill/>
            </a:ln>
          </p:spPr>
          <p:style>
            <a:lnRef idx="0"/>
            <a:fillRef idx="0"/>
            <a:effectRef idx="0"/>
            <a:fontRef idx="minor"/>
          </p:style>
        </p:sp>
      </p:grpSp>
      <p:sp>
        <p:nvSpPr>
          <p:cNvPr id="929" name="PlaceHolder 3"/>
          <p:cNvSpPr>
            <a:spLocks noGrp="1"/>
          </p:cNvSpPr>
          <p:nvPr>
            <p:ph type="subTitle"/>
          </p:nvPr>
        </p:nvSpPr>
        <p:spPr>
          <a:xfrm>
            <a:off x="720000" y="3252240"/>
            <a:ext cx="5597280" cy="457200"/>
          </a:xfrm>
          <a:prstGeom prst="rect">
            <a:avLst/>
          </a:prstGeom>
          <a:noFill/>
          <a:ln w="0">
            <a:noFill/>
          </a:ln>
        </p:spPr>
        <p:txBody>
          <a:bodyPr lIns="0" rIns="0" tIns="91440" bIns="91440" anchor="t">
            <a:noAutofit/>
          </a:bodyPr>
          <a:p>
            <a:pPr algn="ctr">
              <a:buNone/>
            </a:pPr>
            <a:endParaRPr b="0" lang="fr-FR" sz="32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title"/>
          </p:nvPr>
        </p:nvSpPr>
        <p:spPr>
          <a:xfrm>
            <a:off x="720000" y="470520"/>
            <a:ext cx="3144600" cy="1936440"/>
          </a:xfrm>
          <a:prstGeom prst="rect">
            <a:avLst/>
          </a:prstGeom>
          <a:noFill/>
          <a:ln w="0">
            <a:noFill/>
          </a:ln>
        </p:spPr>
        <p:txBody>
          <a:bodyPr lIns="90000" rIns="90000" tIns="91440" bIns="91440" anchor="b">
            <a:noAutofit/>
          </a:bodyPr>
          <a:p>
            <a:pPr>
              <a:lnSpc>
                <a:spcPct val="100000"/>
              </a:lnSpc>
              <a:buNone/>
            </a:pPr>
            <a:r>
              <a:rPr b="1" lang="en" sz="3000" spc="-1" strike="noStrike">
                <a:solidFill>
                  <a:srgbClr val="0c0a9e"/>
                </a:solidFill>
                <a:latin typeface="IBM Plex Mono"/>
                <a:ea typeface="IBM Plex Mono"/>
              </a:rPr>
              <a:t>Difficultés liées à la gestion des dossiers médicaux</a:t>
            </a:r>
            <a:endParaRPr b="0" lang="fr-FR" sz="3000" spc="-1" strike="noStrike">
              <a:latin typeface="Arial"/>
            </a:endParaRPr>
          </a:p>
        </p:txBody>
      </p:sp>
      <p:sp>
        <p:nvSpPr>
          <p:cNvPr id="931" name="PlaceHolder 2"/>
          <p:cNvSpPr>
            <a:spLocks noGrp="1"/>
          </p:cNvSpPr>
          <p:nvPr>
            <p:ph type="subTitle"/>
          </p:nvPr>
        </p:nvSpPr>
        <p:spPr>
          <a:xfrm>
            <a:off x="720000" y="2628360"/>
            <a:ext cx="3144600" cy="1979640"/>
          </a:xfrm>
          <a:prstGeom prst="rect">
            <a:avLst/>
          </a:prstGeom>
          <a:noFill/>
          <a:ln w="0">
            <a:noFill/>
          </a:ln>
        </p:spPr>
        <p:txBody>
          <a:bodyPr lIns="90000" rIns="90000" tIns="91440" bIns="91440" anchor="t">
            <a:noAutofit/>
          </a:bodyPr>
          <a:p>
            <a:pPr>
              <a:lnSpc>
                <a:spcPct val="115000"/>
              </a:lnSpc>
              <a:buNone/>
              <a:tabLst>
                <a:tab algn="l" pos="0"/>
              </a:tabLst>
            </a:pPr>
            <a:r>
              <a:rPr b="0" lang="fr-FR" sz="1400" spc="-1" strike="noStrike">
                <a:solidFill>
                  <a:srgbClr val="1d1d1d"/>
                </a:solidFill>
                <a:latin typeface="Poppins"/>
                <a:ea typeface="Poppins"/>
              </a:rPr>
              <a:t>Les hôpitaux sont souvent confrontés à la gestion de grands volumes de dossiers médicaux papier, ce qui peut entraîner des erreurs, des retards,  une coordination insuffisante entre les services, et autres.</a:t>
            </a:r>
            <a:endParaRPr b="0" lang="fr-FR" sz="1400" spc="-1" strike="noStrike">
              <a:latin typeface="Arial"/>
            </a:endParaRPr>
          </a:p>
        </p:txBody>
      </p:sp>
      <p:grpSp>
        <p:nvGrpSpPr>
          <p:cNvPr id="932" name="Google Shape;1844;p46"/>
          <p:cNvGrpSpPr/>
          <p:nvPr/>
        </p:nvGrpSpPr>
        <p:grpSpPr>
          <a:xfrm>
            <a:off x="-74880" y="1766160"/>
            <a:ext cx="480240" cy="480240"/>
            <a:chOff x="-74880" y="1766160"/>
            <a:chExt cx="480240" cy="480240"/>
          </a:xfrm>
        </p:grpSpPr>
        <p:sp>
          <p:nvSpPr>
            <p:cNvPr id="933" name="Google Shape;1845;p46"/>
            <p:cNvSpPr/>
            <p:nvPr/>
          </p:nvSpPr>
          <p:spPr>
            <a:xfrm>
              <a:off x="-74880" y="2145240"/>
              <a:ext cx="101160" cy="1011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34" name="Google Shape;1846;p46"/>
            <p:cNvSpPr/>
            <p:nvPr/>
          </p:nvSpPr>
          <p:spPr>
            <a:xfrm>
              <a:off x="-11880" y="2082240"/>
              <a:ext cx="101160" cy="1015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35" name="Google Shape;1847;p46"/>
            <p:cNvSpPr/>
            <p:nvPr/>
          </p:nvSpPr>
          <p:spPr>
            <a:xfrm>
              <a:off x="51480" y="2019240"/>
              <a:ext cx="101520" cy="1011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36" name="Google Shape;1848;p46"/>
            <p:cNvSpPr/>
            <p:nvPr/>
          </p:nvSpPr>
          <p:spPr>
            <a:xfrm>
              <a:off x="114480" y="1955880"/>
              <a:ext cx="101520" cy="1011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37" name="Google Shape;1849;p46"/>
            <p:cNvSpPr/>
            <p:nvPr/>
          </p:nvSpPr>
          <p:spPr>
            <a:xfrm>
              <a:off x="177840" y="1892880"/>
              <a:ext cx="101160" cy="1011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38" name="Google Shape;1850;p46"/>
            <p:cNvSpPr/>
            <p:nvPr/>
          </p:nvSpPr>
          <p:spPr>
            <a:xfrm>
              <a:off x="240840" y="1829880"/>
              <a:ext cx="101160" cy="1011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39" name="Google Shape;1851;p46"/>
            <p:cNvSpPr/>
            <p:nvPr/>
          </p:nvSpPr>
          <p:spPr>
            <a:xfrm>
              <a:off x="304200" y="1766160"/>
              <a:ext cx="101160" cy="1015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grpSp>
      <p:sp>
        <p:nvSpPr>
          <p:cNvPr id="940" name="Espace réservé pour une image  4"/>
          <p:cNvSpPr/>
          <p:nvPr/>
        </p:nvSpPr>
        <p:spPr>
          <a:xfrm>
            <a:off x="4135680" y="539640"/>
            <a:ext cx="4294440" cy="4068360"/>
          </a:xfrm>
          <a:prstGeom prst="snip1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title"/>
          </p:nvPr>
        </p:nvSpPr>
        <p:spPr>
          <a:xfrm>
            <a:off x="720000" y="470520"/>
            <a:ext cx="3144600" cy="1936440"/>
          </a:xfrm>
          <a:prstGeom prst="rect">
            <a:avLst/>
          </a:prstGeom>
          <a:noFill/>
          <a:ln w="0">
            <a:noFill/>
          </a:ln>
        </p:spPr>
        <p:txBody>
          <a:bodyPr lIns="90000" rIns="90000" tIns="91440" bIns="91440" anchor="b">
            <a:noAutofit/>
          </a:bodyPr>
          <a:p>
            <a:pPr>
              <a:lnSpc>
                <a:spcPct val="100000"/>
              </a:lnSpc>
              <a:buNone/>
            </a:pPr>
            <a:r>
              <a:rPr b="1" lang="en" sz="3000" spc="-1" strike="noStrike">
                <a:solidFill>
                  <a:srgbClr val="0c0a9e"/>
                </a:solidFill>
                <a:latin typeface="IBM Plex Mono"/>
                <a:ea typeface="IBM Plex Mono"/>
              </a:rPr>
              <a:t>Suivi des stocks et des équipements médicaux</a:t>
            </a:r>
            <a:endParaRPr b="0" lang="fr-FR" sz="3000" spc="-1" strike="noStrike">
              <a:latin typeface="Arial"/>
            </a:endParaRPr>
          </a:p>
        </p:txBody>
      </p:sp>
      <p:sp>
        <p:nvSpPr>
          <p:cNvPr id="942" name="PlaceHolder 2"/>
          <p:cNvSpPr>
            <a:spLocks noGrp="1"/>
          </p:cNvSpPr>
          <p:nvPr>
            <p:ph type="subTitle"/>
          </p:nvPr>
        </p:nvSpPr>
        <p:spPr>
          <a:xfrm>
            <a:off x="720000" y="2628360"/>
            <a:ext cx="3144600" cy="1979640"/>
          </a:xfrm>
          <a:prstGeom prst="rect">
            <a:avLst/>
          </a:prstGeom>
          <a:noFill/>
          <a:ln w="0">
            <a:noFill/>
          </a:ln>
        </p:spPr>
        <p:txBody>
          <a:bodyPr lIns="90000" rIns="90000" tIns="91440" bIns="91440" anchor="t">
            <a:noAutofit/>
          </a:bodyPr>
          <a:p>
            <a:pPr>
              <a:lnSpc>
                <a:spcPct val="115000"/>
              </a:lnSpc>
              <a:buNone/>
              <a:tabLst>
                <a:tab algn="l" pos="0"/>
              </a:tabLst>
            </a:pPr>
            <a:r>
              <a:rPr b="0" lang="fr-FR" sz="1400" spc="-1" strike="noStrike">
                <a:solidFill>
                  <a:srgbClr val="1d1d1d"/>
                </a:solidFill>
                <a:latin typeface="Poppins"/>
                <a:ea typeface="Poppins"/>
              </a:rPr>
              <a:t>Il peut être difficile de suivre les niveaux de stock, de gérer les commandes et les livraisons, et de s’assurer que le stock d’équipements et autre est entretenu et renouvelé en temps opportun.</a:t>
            </a:r>
            <a:endParaRPr b="0" lang="fr-FR" sz="1400" spc="-1" strike="noStrike">
              <a:latin typeface="Arial"/>
            </a:endParaRPr>
          </a:p>
        </p:txBody>
      </p:sp>
      <p:grpSp>
        <p:nvGrpSpPr>
          <p:cNvPr id="943" name="Google Shape;1844;p46"/>
          <p:cNvGrpSpPr/>
          <p:nvPr/>
        </p:nvGrpSpPr>
        <p:grpSpPr>
          <a:xfrm>
            <a:off x="-74880" y="1766160"/>
            <a:ext cx="480240" cy="480240"/>
            <a:chOff x="-74880" y="1766160"/>
            <a:chExt cx="480240" cy="480240"/>
          </a:xfrm>
        </p:grpSpPr>
        <p:sp>
          <p:nvSpPr>
            <p:cNvPr id="944" name="Google Shape;1845;p46"/>
            <p:cNvSpPr/>
            <p:nvPr/>
          </p:nvSpPr>
          <p:spPr>
            <a:xfrm>
              <a:off x="-74880" y="2145240"/>
              <a:ext cx="101160" cy="1011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45" name="Google Shape;1846;p46"/>
            <p:cNvSpPr/>
            <p:nvPr/>
          </p:nvSpPr>
          <p:spPr>
            <a:xfrm>
              <a:off x="-11880" y="2082240"/>
              <a:ext cx="101160" cy="1015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46" name="Google Shape;1847;p46"/>
            <p:cNvSpPr/>
            <p:nvPr/>
          </p:nvSpPr>
          <p:spPr>
            <a:xfrm>
              <a:off x="51480" y="2019240"/>
              <a:ext cx="101520" cy="1011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47" name="Google Shape;1848;p46"/>
            <p:cNvSpPr/>
            <p:nvPr/>
          </p:nvSpPr>
          <p:spPr>
            <a:xfrm>
              <a:off x="114480" y="1955880"/>
              <a:ext cx="101520" cy="1011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48" name="Google Shape;1849;p46"/>
            <p:cNvSpPr/>
            <p:nvPr/>
          </p:nvSpPr>
          <p:spPr>
            <a:xfrm>
              <a:off x="177840" y="1892880"/>
              <a:ext cx="101160" cy="1011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49" name="Google Shape;1850;p46"/>
            <p:cNvSpPr/>
            <p:nvPr/>
          </p:nvSpPr>
          <p:spPr>
            <a:xfrm>
              <a:off x="240840" y="1829880"/>
              <a:ext cx="101160" cy="1011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sp>
          <p:nvSpPr>
            <p:cNvPr id="950" name="Google Shape;1851;p46"/>
            <p:cNvSpPr/>
            <p:nvPr/>
          </p:nvSpPr>
          <p:spPr>
            <a:xfrm>
              <a:off x="304200" y="1766160"/>
              <a:ext cx="101160" cy="1015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9900ff">
                    <a:alpha val="37254"/>
                  </a:srgbClr>
                </a:gs>
                <a:gs pos="100000">
                  <a:srgbClr val="ffffff">
                    <a:alpha val="37254"/>
                  </a:srgbClr>
                </a:gs>
              </a:gsLst>
              <a:lin ang="10800000"/>
            </a:gradFill>
            <a:ln w="0">
              <a:noFill/>
            </a:ln>
          </p:spPr>
          <p:style>
            <a:lnRef idx="0"/>
            <a:fillRef idx="0"/>
            <a:effectRef idx="0"/>
            <a:fontRef idx="minor"/>
          </p:style>
        </p:sp>
      </p:grpSp>
      <p:sp>
        <p:nvSpPr>
          <p:cNvPr id="951" name="Espace réservé pour une image  2"/>
          <p:cNvSpPr/>
          <p:nvPr/>
        </p:nvSpPr>
        <p:spPr>
          <a:xfrm>
            <a:off x="4135680" y="539640"/>
            <a:ext cx="4294440" cy="4068360"/>
          </a:xfrm>
          <a:prstGeom prst="snip1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title"/>
          </p:nvPr>
        </p:nvSpPr>
        <p:spPr>
          <a:xfrm>
            <a:off x="720000" y="1025640"/>
            <a:ext cx="1701720" cy="992880"/>
          </a:xfrm>
          <a:prstGeom prst="rect">
            <a:avLst/>
          </a:prstGeom>
          <a:noFill/>
          <a:ln w="0">
            <a:noFill/>
          </a:ln>
        </p:spPr>
        <p:txBody>
          <a:bodyPr lIns="90000" rIns="90000" tIns="91440" bIns="91440" anchor="ctr">
            <a:noAutofit/>
          </a:bodyPr>
          <a:p>
            <a:pPr>
              <a:lnSpc>
                <a:spcPct val="100000"/>
              </a:lnSpc>
              <a:buNone/>
              <a:tabLst>
                <a:tab algn="l" pos="0"/>
              </a:tabLst>
            </a:pPr>
            <a:r>
              <a:rPr b="1" lang="en" sz="6200" spc="-1" strike="noStrike">
                <a:solidFill>
                  <a:srgbClr val="0c0a9e"/>
                </a:solidFill>
                <a:latin typeface="Poppins"/>
                <a:ea typeface="Poppins"/>
              </a:rPr>
              <a:t>02</a:t>
            </a:r>
            <a:endParaRPr b="0" lang="fr-FR" sz="6200" spc="-1" strike="noStrike">
              <a:latin typeface="Arial"/>
            </a:endParaRPr>
          </a:p>
        </p:txBody>
      </p:sp>
      <p:grpSp>
        <p:nvGrpSpPr>
          <p:cNvPr id="953" name="Google Shape;1486;p38"/>
          <p:cNvGrpSpPr/>
          <p:nvPr/>
        </p:nvGrpSpPr>
        <p:grpSpPr>
          <a:xfrm>
            <a:off x="-374400" y="3354480"/>
            <a:ext cx="3921840" cy="2969280"/>
            <a:chOff x="-374400" y="3354480"/>
            <a:chExt cx="3921840" cy="2969280"/>
          </a:xfrm>
        </p:grpSpPr>
        <p:pic>
          <p:nvPicPr>
            <p:cNvPr id="954" name="Google Shape;1487;p38" descr=""/>
            <p:cNvPicPr/>
            <p:nvPr/>
          </p:nvPicPr>
          <p:blipFill>
            <a:blip r:embed="rId1"/>
            <a:srcRect l="16959" t="24708" r="7122" b="26168"/>
            <a:stretch/>
          </p:blipFill>
          <p:spPr>
            <a:xfrm>
              <a:off x="-374400" y="3354480"/>
              <a:ext cx="3890520" cy="2969280"/>
            </a:xfrm>
            <a:prstGeom prst="rect">
              <a:avLst/>
            </a:prstGeom>
            <a:ln w="0">
              <a:noFill/>
            </a:ln>
          </p:spPr>
        </p:pic>
        <p:grpSp>
          <p:nvGrpSpPr>
            <p:cNvPr id="955" name="Google Shape;1488;p38"/>
            <p:cNvGrpSpPr/>
            <p:nvPr/>
          </p:nvGrpSpPr>
          <p:grpSpPr>
            <a:xfrm>
              <a:off x="1853640" y="4445640"/>
              <a:ext cx="1693800" cy="1359360"/>
              <a:chOff x="1853640" y="4445640"/>
              <a:chExt cx="1693800" cy="1359360"/>
            </a:xfrm>
          </p:grpSpPr>
          <p:sp>
            <p:nvSpPr>
              <p:cNvPr id="956" name="Google Shape;1489;p38"/>
              <p:cNvSpPr/>
              <p:nvPr/>
            </p:nvSpPr>
            <p:spPr>
              <a:xfrm>
                <a:off x="2287440" y="4713840"/>
                <a:ext cx="1260000" cy="109116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957" name="Google Shape;1490;p38"/>
              <p:cNvSpPr/>
              <p:nvPr/>
            </p:nvSpPr>
            <p:spPr>
              <a:xfrm>
                <a:off x="2264040" y="44456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958" name="Google Shape;1491;p38"/>
              <p:cNvSpPr/>
              <p:nvPr/>
            </p:nvSpPr>
            <p:spPr>
              <a:xfrm>
                <a:off x="1853640" y="47138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sp>
        <p:nvSpPr>
          <p:cNvPr id="959" name="PlaceHolder 2"/>
          <p:cNvSpPr>
            <a:spLocks noGrp="1"/>
          </p:cNvSpPr>
          <p:nvPr>
            <p:ph type="title"/>
          </p:nvPr>
        </p:nvSpPr>
        <p:spPr>
          <a:xfrm>
            <a:off x="720000" y="2079360"/>
            <a:ext cx="5597280" cy="840960"/>
          </a:xfrm>
          <a:prstGeom prst="rect">
            <a:avLst/>
          </a:prstGeom>
          <a:noFill/>
          <a:ln w="0">
            <a:noFill/>
          </a:ln>
        </p:spPr>
        <p:txBody>
          <a:bodyPr lIns="90000" rIns="90000" tIns="91440" bIns="91440" anchor="ctr">
            <a:noAutofit/>
          </a:bodyPr>
          <a:p>
            <a:pPr>
              <a:lnSpc>
                <a:spcPct val="100000"/>
              </a:lnSpc>
              <a:buNone/>
              <a:tabLst>
                <a:tab algn="l" pos="0"/>
              </a:tabLst>
            </a:pPr>
            <a:r>
              <a:rPr b="1" lang="en" sz="3600" spc="-1" strike="noStrike">
                <a:solidFill>
                  <a:srgbClr val="0c0a9e"/>
                </a:solidFill>
                <a:latin typeface="IBM Plex Mono"/>
                <a:ea typeface="IBM Plex Mono"/>
              </a:rPr>
              <a:t>Résolution du problème</a:t>
            </a:r>
            <a:endParaRPr b="0" lang="fr-FR" sz="3600" spc="-1" strike="noStrike">
              <a:latin typeface="Arial"/>
            </a:endParaRPr>
          </a:p>
        </p:txBody>
      </p:sp>
      <p:grpSp>
        <p:nvGrpSpPr>
          <p:cNvPr id="960" name="Google Shape;1493;p38"/>
          <p:cNvGrpSpPr/>
          <p:nvPr/>
        </p:nvGrpSpPr>
        <p:grpSpPr>
          <a:xfrm>
            <a:off x="6751800" y="-1253520"/>
            <a:ext cx="4267440" cy="6665040"/>
            <a:chOff x="6751800" y="-1253520"/>
            <a:chExt cx="4267440" cy="6665040"/>
          </a:xfrm>
        </p:grpSpPr>
        <p:sp>
          <p:nvSpPr>
            <p:cNvPr id="961" name="Google Shape;1494;p38"/>
            <p:cNvSpPr/>
            <p:nvPr/>
          </p:nvSpPr>
          <p:spPr>
            <a:xfrm>
              <a:off x="6991920" y="150480"/>
              <a:ext cx="4005720" cy="474840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962" name="Google Shape;1495;p38"/>
            <p:cNvSpPr/>
            <p:nvPr/>
          </p:nvSpPr>
          <p:spPr>
            <a:xfrm>
              <a:off x="7334640" y="128880"/>
              <a:ext cx="292464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963" name="Google Shape;1496;p38"/>
            <p:cNvSpPr/>
            <p:nvPr/>
          </p:nvSpPr>
          <p:spPr>
            <a:xfrm>
              <a:off x="7866720" y="29304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964" name="Google Shape;1497;p38"/>
            <p:cNvSpPr/>
            <p:nvPr/>
          </p:nvSpPr>
          <p:spPr>
            <a:xfrm>
              <a:off x="7499520" y="669960"/>
              <a:ext cx="1859760" cy="459468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0800000"/>
            </a:gradFill>
            <a:ln w="0">
              <a:noFill/>
            </a:ln>
          </p:spPr>
          <p:style>
            <a:lnRef idx="0"/>
            <a:fillRef idx="0"/>
            <a:effectRef idx="0"/>
            <a:fontRef idx="minor"/>
          </p:style>
        </p:sp>
        <p:sp>
          <p:nvSpPr>
            <p:cNvPr id="965" name="Google Shape;1498;p38"/>
            <p:cNvSpPr/>
            <p:nvPr/>
          </p:nvSpPr>
          <p:spPr>
            <a:xfrm>
              <a:off x="7197480" y="668880"/>
              <a:ext cx="1859760" cy="459468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pic>
          <p:nvPicPr>
            <p:cNvPr id="966" name="Google Shape;1499;p38" descr=""/>
            <p:cNvPicPr/>
            <p:nvPr/>
          </p:nvPicPr>
          <p:blipFill>
            <a:blip r:embed="rId2"/>
            <a:srcRect l="16959" t="24708" r="7122" b="26168"/>
            <a:stretch/>
          </p:blipFill>
          <p:spPr>
            <a:xfrm>
              <a:off x="6751800" y="-1253520"/>
              <a:ext cx="4197960" cy="3203640"/>
            </a:xfrm>
            <a:prstGeom prst="rect">
              <a:avLst/>
            </a:prstGeom>
            <a:ln w="0">
              <a:noFill/>
            </a:ln>
          </p:spPr>
        </p:pic>
        <p:grpSp>
          <p:nvGrpSpPr>
            <p:cNvPr id="967" name="Google Shape;1500;p38"/>
            <p:cNvGrpSpPr/>
            <p:nvPr/>
          </p:nvGrpSpPr>
          <p:grpSpPr>
            <a:xfrm>
              <a:off x="8497440" y="4302000"/>
              <a:ext cx="707760" cy="707400"/>
              <a:chOff x="8497440" y="4302000"/>
              <a:chExt cx="707760" cy="707400"/>
            </a:xfrm>
          </p:grpSpPr>
          <p:sp>
            <p:nvSpPr>
              <p:cNvPr id="968" name="Google Shape;1501;p38"/>
              <p:cNvSpPr/>
              <p:nvPr/>
            </p:nvSpPr>
            <p:spPr>
              <a:xfrm rot="5400000">
                <a:off x="8956080" y="430200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69" name="Google Shape;1502;p38"/>
              <p:cNvSpPr/>
              <p:nvPr/>
            </p:nvSpPr>
            <p:spPr>
              <a:xfrm rot="5400000">
                <a:off x="8879760" y="4378320"/>
                <a:ext cx="249120" cy="2491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70" name="Google Shape;1503;p38"/>
              <p:cNvSpPr/>
              <p:nvPr/>
            </p:nvSpPr>
            <p:spPr>
              <a:xfrm rot="5400000">
                <a:off x="8803440" y="4454640"/>
                <a:ext cx="249120" cy="2491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71" name="Google Shape;1504;p38"/>
              <p:cNvSpPr/>
              <p:nvPr/>
            </p:nvSpPr>
            <p:spPr>
              <a:xfrm rot="5400000">
                <a:off x="8726760" y="4530960"/>
                <a:ext cx="249120" cy="2487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72" name="Google Shape;1505;p38"/>
              <p:cNvSpPr/>
              <p:nvPr/>
            </p:nvSpPr>
            <p:spPr>
              <a:xfrm rot="5400000">
                <a:off x="8650080" y="4607640"/>
                <a:ext cx="249120" cy="2491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73" name="Google Shape;1506;p38"/>
              <p:cNvSpPr/>
              <p:nvPr/>
            </p:nvSpPr>
            <p:spPr>
              <a:xfrm rot="5400000">
                <a:off x="8574120" y="4684320"/>
                <a:ext cx="248760" cy="2487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74" name="Google Shape;1507;p38"/>
              <p:cNvSpPr/>
              <p:nvPr/>
            </p:nvSpPr>
            <p:spPr>
              <a:xfrm rot="5400000">
                <a:off x="8497440" y="476028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975" name="Google Shape;1508;p38"/>
            <p:cNvGrpSpPr/>
            <p:nvPr/>
          </p:nvGrpSpPr>
          <p:grpSpPr>
            <a:xfrm>
              <a:off x="9263880" y="3401640"/>
              <a:ext cx="457560" cy="457200"/>
              <a:chOff x="9263880" y="3401640"/>
              <a:chExt cx="457560" cy="457200"/>
            </a:xfrm>
          </p:grpSpPr>
          <p:sp>
            <p:nvSpPr>
              <p:cNvPr id="976" name="Google Shape;1509;p38"/>
              <p:cNvSpPr/>
              <p:nvPr/>
            </p:nvSpPr>
            <p:spPr>
              <a:xfrm rot="5400000">
                <a:off x="9560520" y="340164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77" name="Google Shape;1510;p38"/>
              <p:cNvSpPr/>
              <p:nvPr/>
            </p:nvSpPr>
            <p:spPr>
              <a:xfrm rot="5400000">
                <a:off x="9511200" y="3450960"/>
                <a:ext cx="160920" cy="1609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78" name="Google Shape;1511;p38"/>
              <p:cNvSpPr/>
              <p:nvPr/>
            </p:nvSpPr>
            <p:spPr>
              <a:xfrm rot="5400000">
                <a:off x="9461520" y="3500640"/>
                <a:ext cx="160920" cy="1609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79" name="Google Shape;1512;p38"/>
              <p:cNvSpPr/>
              <p:nvPr/>
            </p:nvSpPr>
            <p:spPr>
              <a:xfrm rot="5400000">
                <a:off x="9412200" y="3549960"/>
                <a:ext cx="160920" cy="1605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80" name="Google Shape;1513;p38"/>
              <p:cNvSpPr/>
              <p:nvPr/>
            </p:nvSpPr>
            <p:spPr>
              <a:xfrm rot="5400000">
                <a:off x="9362520" y="3599280"/>
                <a:ext cx="160920" cy="1609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81" name="Google Shape;1514;p38"/>
              <p:cNvSpPr/>
              <p:nvPr/>
            </p:nvSpPr>
            <p:spPr>
              <a:xfrm rot="5400000">
                <a:off x="9313560" y="3648960"/>
                <a:ext cx="160560" cy="1605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982" name="Google Shape;1515;p38"/>
              <p:cNvSpPr/>
              <p:nvPr/>
            </p:nvSpPr>
            <p:spPr>
              <a:xfrm rot="5400000">
                <a:off x="9263880" y="369792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983" name="Google Shape;1516;p38"/>
            <p:cNvGrpSpPr/>
            <p:nvPr/>
          </p:nvGrpSpPr>
          <p:grpSpPr>
            <a:xfrm>
              <a:off x="8411040" y="587160"/>
              <a:ext cx="207360" cy="207360"/>
              <a:chOff x="8411040" y="587160"/>
              <a:chExt cx="207360" cy="207360"/>
            </a:xfrm>
          </p:grpSpPr>
          <p:sp>
            <p:nvSpPr>
              <p:cNvPr id="984" name="Google Shape;1517;p38"/>
              <p:cNvSpPr/>
              <p:nvPr/>
            </p:nvSpPr>
            <p:spPr>
              <a:xfrm>
                <a:off x="8411040" y="587160"/>
                <a:ext cx="207360" cy="207360"/>
              </a:xfrm>
              <a:prstGeom prst="ellipse">
                <a:avLst/>
              </a:prstGeom>
              <a:noFill/>
              <a:ln w="9525">
                <a:solidFill>
                  <a:srgbClr val="8208d5"/>
                </a:solidFill>
                <a:round/>
              </a:ln>
            </p:spPr>
            <p:style>
              <a:lnRef idx="0"/>
              <a:fillRef idx="0"/>
              <a:effectRef idx="0"/>
              <a:fontRef idx="minor"/>
            </p:style>
          </p:sp>
          <p:sp>
            <p:nvSpPr>
              <p:cNvPr id="985" name="Google Shape;1518;p38"/>
              <p:cNvSpPr/>
              <p:nvPr/>
            </p:nvSpPr>
            <p:spPr>
              <a:xfrm>
                <a:off x="8440200" y="61632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986" name="Google Shape;1519;p38"/>
            <p:cNvGrpSpPr/>
            <p:nvPr/>
          </p:nvGrpSpPr>
          <p:grpSpPr>
            <a:xfrm>
              <a:off x="7818480" y="2515320"/>
              <a:ext cx="207360" cy="207360"/>
              <a:chOff x="7818480" y="2515320"/>
              <a:chExt cx="207360" cy="207360"/>
            </a:xfrm>
          </p:grpSpPr>
          <p:sp>
            <p:nvSpPr>
              <p:cNvPr id="987" name="Google Shape;1520;p38"/>
              <p:cNvSpPr/>
              <p:nvPr/>
            </p:nvSpPr>
            <p:spPr>
              <a:xfrm>
                <a:off x="7818480" y="2515320"/>
                <a:ext cx="207360" cy="207360"/>
              </a:xfrm>
              <a:prstGeom prst="ellipse">
                <a:avLst/>
              </a:prstGeom>
              <a:noFill/>
              <a:ln w="9525">
                <a:solidFill>
                  <a:srgbClr val="8208d5"/>
                </a:solidFill>
                <a:round/>
              </a:ln>
            </p:spPr>
            <p:style>
              <a:lnRef idx="0"/>
              <a:fillRef idx="0"/>
              <a:effectRef idx="0"/>
              <a:fontRef idx="minor"/>
            </p:style>
          </p:sp>
          <p:sp>
            <p:nvSpPr>
              <p:cNvPr id="988" name="Google Shape;1521;p38"/>
              <p:cNvSpPr/>
              <p:nvPr/>
            </p:nvSpPr>
            <p:spPr>
              <a:xfrm>
                <a:off x="7848000" y="254448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989" name="Google Shape;1522;p38"/>
            <p:cNvSpPr/>
            <p:nvPr/>
          </p:nvSpPr>
          <p:spPr>
            <a:xfrm>
              <a:off x="7718760" y="4211640"/>
              <a:ext cx="147240" cy="147240"/>
            </a:xfrm>
            <a:prstGeom prst="ellipse">
              <a:avLst/>
            </a:prstGeom>
            <a:gradFill rotWithShape="0">
              <a:gsLst>
                <a:gs pos="0">
                  <a:srgbClr val="0c0a9e"/>
                </a:gs>
                <a:gs pos="100000">
                  <a:srgbClr val="ffffff">
                    <a:alpha val="0"/>
                  </a:srgbClr>
                </a:gs>
              </a:gsLst>
              <a:lin ang="5400000"/>
            </a:gradFill>
            <a:ln w="0">
              <a:noFill/>
            </a:ln>
          </p:spPr>
          <p:style>
            <a:lnRef idx="0"/>
            <a:fillRef idx="0"/>
            <a:effectRef idx="0"/>
            <a:fontRef idx="minor"/>
          </p:style>
        </p:sp>
      </p:grpSp>
      <p:grpSp>
        <p:nvGrpSpPr>
          <p:cNvPr id="990" name="Google Shape;1523;p38"/>
          <p:cNvGrpSpPr/>
          <p:nvPr/>
        </p:nvGrpSpPr>
        <p:grpSpPr>
          <a:xfrm>
            <a:off x="795960" y="3019680"/>
            <a:ext cx="4558680" cy="133560"/>
            <a:chOff x="795960" y="3019680"/>
            <a:chExt cx="4558680" cy="133560"/>
          </a:xfrm>
        </p:grpSpPr>
        <p:sp>
          <p:nvSpPr>
            <p:cNvPr id="991" name="Google Shape;1524;p38"/>
            <p:cNvSpPr/>
            <p:nvPr/>
          </p:nvSpPr>
          <p:spPr>
            <a:xfrm>
              <a:off x="5221080" y="3019680"/>
              <a:ext cx="133560" cy="133560"/>
            </a:xfrm>
            <a:prstGeom prst="ellipse">
              <a:avLst/>
            </a:prstGeom>
            <a:noFill/>
            <a:ln w="9525">
              <a:solidFill>
                <a:srgbClr val="0c0a9e"/>
              </a:solidFill>
              <a:round/>
            </a:ln>
          </p:spPr>
          <p:style>
            <a:lnRef idx="0"/>
            <a:fillRef idx="0"/>
            <a:effectRef idx="0"/>
            <a:fontRef idx="minor"/>
          </p:style>
        </p:sp>
        <p:sp>
          <p:nvSpPr>
            <p:cNvPr id="992" name="Google Shape;1525;p38"/>
            <p:cNvSpPr/>
            <p:nvPr/>
          </p:nvSpPr>
          <p:spPr>
            <a:xfrm>
              <a:off x="795960" y="308664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993" name="Google Shape;1526;p38"/>
            <p:cNvSpPr/>
            <p:nvPr/>
          </p:nvSpPr>
          <p:spPr>
            <a:xfrm>
              <a:off x="5250960" y="3049920"/>
              <a:ext cx="73080" cy="73080"/>
            </a:xfrm>
            <a:prstGeom prst="ellipse">
              <a:avLst/>
            </a:prstGeom>
            <a:solidFill>
              <a:schemeClr val="dk2"/>
            </a:solidFill>
            <a:ln w="0">
              <a:noFill/>
            </a:ln>
          </p:spPr>
          <p:style>
            <a:lnRef idx="0"/>
            <a:fillRef idx="0"/>
            <a:effectRef idx="0"/>
            <a:fontRef idx="minor"/>
          </p:style>
        </p:sp>
      </p:grpSp>
      <p:sp>
        <p:nvSpPr>
          <p:cNvPr id="994" name="PlaceHolder 3"/>
          <p:cNvSpPr>
            <a:spLocks noGrp="1"/>
          </p:cNvSpPr>
          <p:nvPr>
            <p:ph type="subTitle"/>
          </p:nvPr>
        </p:nvSpPr>
        <p:spPr>
          <a:xfrm>
            <a:off x="720000" y="3252240"/>
            <a:ext cx="5597280" cy="457200"/>
          </a:xfrm>
          <a:prstGeom prst="rect">
            <a:avLst/>
          </a:prstGeom>
          <a:noFill/>
          <a:ln w="0">
            <a:noFill/>
          </a:ln>
        </p:spPr>
        <p:txBody>
          <a:bodyPr lIns="0" rIns="0" tIns="91440" bIns="91440" anchor="t">
            <a:noAutofit/>
          </a:bodyPr>
          <a:p>
            <a:pPr algn="ctr">
              <a:buNone/>
            </a:pPr>
            <a:endParaRPr b="0" lang="fr-FR" sz="32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title"/>
          </p:nvPr>
        </p:nvSpPr>
        <p:spPr>
          <a:xfrm>
            <a:off x="720000" y="444960"/>
            <a:ext cx="7703280" cy="572040"/>
          </a:xfrm>
          <a:prstGeom prst="rect">
            <a:avLst/>
          </a:prstGeom>
          <a:noFill/>
          <a:ln w="0">
            <a:noFill/>
          </a:ln>
        </p:spPr>
        <p:txBody>
          <a:bodyPr lIns="90000" rIns="90000" tIns="91440" bIns="91440" anchor="t">
            <a:noAutofit/>
          </a:bodyPr>
          <a:p>
            <a:pPr>
              <a:lnSpc>
                <a:spcPct val="100000"/>
              </a:lnSpc>
              <a:buNone/>
              <a:tabLst>
                <a:tab algn="l" pos="0"/>
              </a:tabLst>
            </a:pPr>
            <a:r>
              <a:rPr b="1" lang="en" sz="3000" spc="-1" strike="noStrike">
                <a:solidFill>
                  <a:srgbClr val="0c0a9e"/>
                </a:solidFill>
                <a:latin typeface="IBM Plex Mono"/>
                <a:ea typeface="IBM Plex Mono"/>
              </a:rPr>
              <a:t>Plus-value de notre application</a:t>
            </a:r>
            <a:endParaRPr b="0" lang="fr-FR" sz="3000" spc="-1" strike="noStrike">
              <a:latin typeface="Arial"/>
            </a:endParaRPr>
          </a:p>
        </p:txBody>
      </p:sp>
      <p:sp>
        <p:nvSpPr>
          <p:cNvPr id="996" name="Google Shape;2103;p53"/>
          <p:cNvSpPr/>
          <p:nvPr/>
        </p:nvSpPr>
        <p:spPr>
          <a:xfrm>
            <a:off x="5779440" y="1925280"/>
            <a:ext cx="2643840" cy="232092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400" spc="-1" strike="noStrike">
                <a:solidFill>
                  <a:srgbClr val="1d1d1d"/>
                </a:solidFill>
                <a:latin typeface="Poppins"/>
                <a:ea typeface="Poppins"/>
              </a:rPr>
              <a:t>Notre application viendra faciliter ce processus en fournissant un système de suivi de stocks et de vente avec livraison des médicaments en stock. Tout se fera donc de façon rapide, sécurisé et automatique</a:t>
            </a:r>
            <a:endParaRPr b="0" lang="fr-FR" sz="1400" spc="-1" strike="noStrike">
              <a:latin typeface="Arial"/>
            </a:endParaRPr>
          </a:p>
        </p:txBody>
      </p:sp>
      <p:sp>
        <p:nvSpPr>
          <p:cNvPr id="997" name="Google Shape;2105;p53"/>
          <p:cNvSpPr/>
          <p:nvPr/>
        </p:nvSpPr>
        <p:spPr>
          <a:xfrm>
            <a:off x="294120" y="1065960"/>
            <a:ext cx="2815200" cy="934920"/>
          </a:xfrm>
          <a:prstGeom prst="rect">
            <a:avLst/>
          </a:prstGeom>
          <a:noFill/>
          <a:ln w="0">
            <a:noFill/>
          </a:ln>
        </p:spPr>
        <p:style>
          <a:lnRef idx="0"/>
          <a:fillRef idx="0"/>
          <a:effectRef idx="0"/>
          <a:fontRef idx="minor"/>
        </p:style>
        <p:txBody>
          <a:bodyPr lIns="90000" rIns="90000" tIns="91440" bIns="91440" anchor="ctr">
            <a:noAutofit/>
          </a:bodyPr>
          <a:p>
            <a:pPr>
              <a:lnSpc>
                <a:spcPct val="115000"/>
              </a:lnSpc>
              <a:buNone/>
              <a:tabLst>
                <a:tab algn="l" pos="0"/>
              </a:tabLst>
            </a:pPr>
            <a:r>
              <a:rPr b="1" lang="en" sz="1600" spc="-1" strike="noStrike">
                <a:solidFill>
                  <a:srgbClr val="1d1d1d"/>
                </a:solidFill>
                <a:latin typeface="IBM Plex Mono"/>
                <a:ea typeface="IBM Plex Mono"/>
              </a:rPr>
              <a:t>Gestion des dossiers médicaux électroniques</a:t>
            </a:r>
            <a:endParaRPr b="0" lang="fr-FR" sz="1600" spc="-1" strike="noStrike">
              <a:latin typeface="Arial"/>
            </a:endParaRPr>
          </a:p>
        </p:txBody>
      </p:sp>
      <p:sp>
        <p:nvSpPr>
          <p:cNvPr id="998" name="Google Shape;2106;p53"/>
          <p:cNvSpPr/>
          <p:nvPr/>
        </p:nvSpPr>
        <p:spPr>
          <a:xfrm>
            <a:off x="5779440" y="1218600"/>
            <a:ext cx="2967480" cy="590760"/>
          </a:xfrm>
          <a:prstGeom prst="rect">
            <a:avLst/>
          </a:prstGeom>
          <a:noFill/>
          <a:ln w="0">
            <a:noFill/>
          </a:ln>
        </p:spPr>
        <p:style>
          <a:lnRef idx="0"/>
          <a:fillRef idx="0"/>
          <a:effectRef idx="0"/>
          <a:fontRef idx="minor"/>
        </p:style>
        <p:txBody>
          <a:bodyPr lIns="90000" rIns="90000" tIns="91440" bIns="91440" anchor="ctr">
            <a:noAutofit/>
          </a:bodyPr>
          <a:p>
            <a:pPr>
              <a:lnSpc>
                <a:spcPct val="115000"/>
              </a:lnSpc>
              <a:buNone/>
              <a:tabLst>
                <a:tab algn="l" pos="0"/>
              </a:tabLst>
            </a:pPr>
            <a:r>
              <a:rPr b="1" lang="en" sz="2000" spc="-1" strike="noStrike">
                <a:solidFill>
                  <a:srgbClr val="1d1d1d"/>
                </a:solidFill>
                <a:latin typeface="IBM Plex Mono"/>
                <a:ea typeface="IBM Plex Mono"/>
              </a:rPr>
              <a:t>Contrôle numérique du stock</a:t>
            </a:r>
            <a:endParaRPr b="0" lang="fr-FR" sz="2000" spc="-1" strike="noStrike">
              <a:latin typeface="Arial"/>
            </a:endParaRPr>
          </a:p>
        </p:txBody>
      </p:sp>
      <p:sp>
        <p:nvSpPr>
          <p:cNvPr id="999" name="Google Shape;2114;p53"/>
          <p:cNvSpPr/>
          <p:nvPr/>
        </p:nvSpPr>
        <p:spPr>
          <a:xfrm>
            <a:off x="294120" y="1832760"/>
            <a:ext cx="2210040" cy="250488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400" spc="-1" strike="noStrike">
                <a:solidFill>
                  <a:srgbClr val="1d1d1d"/>
                </a:solidFill>
                <a:latin typeface="Poppins"/>
                <a:ea typeface="Poppins"/>
              </a:rPr>
              <a:t>Nous proposons une application qui permettra la création et la gestion efficace des dossiers médicaux. Les médecins pourraient facilement accéder aux dossiers des patients, enregistrer les informations médicales mises à jour, etc…</a:t>
            </a:r>
            <a:endParaRPr b="0" lang="fr-FR" sz="1400" spc="-1" strike="noStrike">
              <a:latin typeface="Arial"/>
            </a:endParaRPr>
          </a:p>
        </p:txBody>
      </p:sp>
      <p:sp>
        <p:nvSpPr>
          <p:cNvPr id="1000" name="Google Shape;2116;p53"/>
          <p:cNvSpPr/>
          <p:nvPr/>
        </p:nvSpPr>
        <p:spPr>
          <a:xfrm flipV="1">
            <a:off x="2504880" y="2661480"/>
            <a:ext cx="1374120" cy="422640"/>
          </a:xfrm>
          <a:prstGeom prst="bentConnector3">
            <a:avLst>
              <a:gd name="adj1" fmla="val 50000"/>
            </a:avLst>
          </a:prstGeom>
          <a:noFill/>
          <a:ln w="9525">
            <a:solidFill>
              <a:srgbClr val="eb9109"/>
            </a:solidFill>
            <a:round/>
            <a:headEnd len="med" type="oval" w="med"/>
          </a:ln>
        </p:spPr>
        <p:style>
          <a:lnRef idx="0"/>
          <a:fillRef idx="0"/>
          <a:effectRef idx="0"/>
          <a:fontRef idx="minor"/>
        </p:style>
      </p:sp>
      <p:sp>
        <p:nvSpPr>
          <p:cNvPr id="1001" name="Google Shape;2117;p53"/>
          <p:cNvSpPr/>
          <p:nvPr/>
        </p:nvSpPr>
        <p:spPr>
          <a:xfrm rot="10800000">
            <a:off x="4771800" y="2645640"/>
            <a:ext cx="1007640" cy="440640"/>
          </a:xfrm>
          <a:prstGeom prst="bentConnector3">
            <a:avLst>
              <a:gd name="adj1" fmla="val 50000"/>
            </a:avLst>
          </a:prstGeom>
          <a:noFill/>
          <a:ln w="9525">
            <a:solidFill>
              <a:srgbClr val="eb9109"/>
            </a:solidFill>
            <a:round/>
            <a:headEnd len="med" type="oval" w="med"/>
          </a:ln>
        </p:spPr>
        <p:style>
          <a:lnRef idx="0"/>
          <a:fillRef idx="0"/>
          <a:effectRef idx="0"/>
          <a:fontRef idx="minor"/>
        </p:style>
      </p:sp>
      <p:grpSp>
        <p:nvGrpSpPr>
          <p:cNvPr id="1002" name="Google Shape;14408;p84"/>
          <p:cNvGrpSpPr/>
          <p:nvPr/>
        </p:nvGrpSpPr>
        <p:grpSpPr>
          <a:xfrm>
            <a:off x="3651480" y="2135520"/>
            <a:ext cx="1192320" cy="1128240"/>
            <a:chOff x="3651480" y="2135520"/>
            <a:chExt cx="1192320" cy="1128240"/>
          </a:xfrm>
        </p:grpSpPr>
        <p:sp>
          <p:nvSpPr>
            <p:cNvPr id="1003" name="Google Shape;14409;p84"/>
            <p:cNvSpPr/>
            <p:nvPr/>
          </p:nvSpPr>
          <p:spPr>
            <a:xfrm>
              <a:off x="3846240" y="2323800"/>
              <a:ext cx="784440" cy="939960"/>
            </a:xfrm>
            <a:custGeom>
              <a:avLst/>
              <a:gdLst/>
              <a:ahLst/>
              <a:rect l="l" t="t" r="r" b="b"/>
              <a:pathLst>
                <a:path w="6002" h="8137">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tx2">
                <a:lumMod val="60000"/>
                <a:lumOff val="40000"/>
              </a:schemeClr>
            </a:solidFill>
            <a:ln w="0">
              <a:noFill/>
            </a:ln>
          </p:spPr>
          <p:style>
            <a:lnRef idx="0"/>
            <a:fillRef idx="0"/>
            <a:effectRef idx="0"/>
            <a:fontRef idx="minor"/>
          </p:style>
        </p:sp>
        <p:sp>
          <p:nvSpPr>
            <p:cNvPr id="1004" name="Google Shape;14410;p84"/>
            <p:cNvSpPr/>
            <p:nvPr/>
          </p:nvSpPr>
          <p:spPr>
            <a:xfrm>
              <a:off x="4677840" y="2644920"/>
              <a:ext cx="165960" cy="33840"/>
            </a:xfrm>
            <a:custGeom>
              <a:avLst/>
              <a:gdLst/>
              <a:ahLst/>
              <a:rect l="l" t="t" r="r" b="b"/>
              <a:pathLst>
                <a:path w="1275" h="298">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tx2">
                <a:lumMod val="60000"/>
                <a:lumOff val="40000"/>
              </a:schemeClr>
            </a:solidFill>
            <a:ln w="0">
              <a:noFill/>
            </a:ln>
          </p:spPr>
          <p:style>
            <a:lnRef idx="0"/>
            <a:fillRef idx="0"/>
            <a:effectRef idx="0"/>
            <a:fontRef idx="minor"/>
          </p:style>
        </p:sp>
        <p:sp>
          <p:nvSpPr>
            <p:cNvPr id="1005" name="Google Shape;14411;p84"/>
            <p:cNvSpPr/>
            <p:nvPr/>
          </p:nvSpPr>
          <p:spPr>
            <a:xfrm>
              <a:off x="3651480" y="2644920"/>
              <a:ext cx="169200" cy="33840"/>
            </a:xfrm>
            <a:custGeom>
              <a:avLst/>
              <a:gdLst/>
              <a:ahLst/>
              <a:rect l="l" t="t" r="r" b="b"/>
              <a:pathLst>
                <a:path w="1299" h="298">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tx2">
                <a:lumMod val="60000"/>
                <a:lumOff val="40000"/>
              </a:schemeClr>
            </a:solidFill>
            <a:ln w="0">
              <a:noFill/>
            </a:ln>
          </p:spPr>
          <p:style>
            <a:lnRef idx="0"/>
            <a:fillRef idx="0"/>
            <a:effectRef idx="0"/>
            <a:fontRef idx="minor"/>
          </p:style>
        </p:sp>
        <p:sp>
          <p:nvSpPr>
            <p:cNvPr id="1006" name="Google Shape;14412;p84"/>
            <p:cNvSpPr/>
            <p:nvPr/>
          </p:nvSpPr>
          <p:spPr>
            <a:xfrm>
              <a:off x="4229280" y="2135520"/>
              <a:ext cx="38520" cy="146520"/>
            </a:xfrm>
            <a:custGeom>
              <a:avLst/>
              <a:gdLst/>
              <a:ahLst/>
              <a:rect l="l" t="t" r="r" b="b"/>
              <a:pathLst>
                <a:path w="299" h="1275">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tx2">
                <a:lumMod val="60000"/>
                <a:lumOff val="40000"/>
              </a:schemeClr>
            </a:solidFill>
            <a:ln w="0">
              <a:noFill/>
            </a:ln>
          </p:spPr>
          <p:style>
            <a:lnRef idx="0"/>
            <a:fillRef idx="0"/>
            <a:effectRef idx="0"/>
            <a:fontRef idx="minor"/>
          </p:style>
        </p:sp>
        <p:sp>
          <p:nvSpPr>
            <p:cNvPr id="1007" name="Google Shape;14413;p84"/>
            <p:cNvSpPr/>
            <p:nvPr/>
          </p:nvSpPr>
          <p:spPr>
            <a:xfrm>
              <a:off x="4185720" y="2454840"/>
              <a:ext cx="123840" cy="336600"/>
            </a:xfrm>
            <a:custGeom>
              <a:avLst/>
              <a:gdLst/>
              <a:ahLst/>
              <a:rect l="l" t="t" r="r" b="b"/>
              <a:pathLst>
                <a:path w="953" h="2918">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tx2">
                <a:lumMod val="60000"/>
                <a:lumOff val="40000"/>
              </a:schemeClr>
            </a:solidFill>
            <a:ln w="0">
              <a:noFill/>
            </a:ln>
          </p:spPr>
          <p:style>
            <a:lnRef idx="0"/>
            <a:fillRef idx="0"/>
            <a:effectRef idx="0"/>
            <a:fontRef idx="minor"/>
          </p:style>
        </p:sp>
        <p:sp>
          <p:nvSpPr>
            <p:cNvPr id="1008" name="Google Shape;14414;p84"/>
            <p:cNvSpPr/>
            <p:nvPr/>
          </p:nvSpPr>
          <p:spPr>
            <a:xfrm>
              <a:off x="4196520" y="2833560"/>
              <a:ext cx="105480" cy="92880"/>
            </a:xfrm>
            <a:custGeom>
              <a:avLst/>
              <a:gdLst/>
              <a:ahLst/>
              <a:rect l="l" t="t" r="r" b="b"/>
              <a:pathLst>
                <a:path w="811" h="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tx2">
                <a:lumMod val="60000"/>
                <a:lumOff val="40000"/>
              </a:schemeClr>
            </a:solidFill>
            <a:ln w="0">
              <a:noFill/>
            </a:ln>
          </p:spPr>
          <p:style>
            <a:lnRef idx="0"/>
            <a:fillRef idx="0"/>
            <a:effectRef idx="0"/>
            <a:fontRef idx="minor"/>
          </p:style>
        </p:sp>
        <p:sp>
          <p:nvSpPr>
            <p:cNvPr id="1009" name="Google Shape;14415;p84"/>
            <p:cNvSpPr/>
            <p:nvPr/>
          </p:nvSpPr>
          <p:spPr>
            <a:xfrm>
              <a:off x="4450320" y="2252880"/>
              <a:ext cx="77400" cy="83160"/>
            </a:xfrm>
            <a:custGeom>
              <a:avLst/>
              <a:gdLst/>
              <a:ahLst/>
              <a:rect l="l" t="t" r="r" b="b"/>
              <a:pathLst>
                <a:path w="596" h="725">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tx2">
                <a:lumMod val="60000"/>
                <a:lumOff val="40000"/>
              </a:schemeClr>
            </a:solidFill>
            <a:ln w="0">
              <a:noFill/>
            </a:ln>
          </p:spPr>
          <p:style>
            <a:lnRef idx="0"/>
            <a:fillRef idx="0"/>
            <a:effectRef idx="0"/>
            <a:fontRef idx="minor"/>
          </p:style>
        </p:sp>
        <p:sp>
          <p:nvSpPr>
            <p:cNvPr id="1010" name="Google Shape;14416;p84"/>
            <p:cNvSpPr/>
            <p:nvPr/>
          </p:nvSpPr>
          <p:spPr>
            <a:xfrm>
              <a:off x="3970800" y="2988000"/>
              <a:ext cx="75600" cy="81720"/>
            </a:xfrm>
            <a:custGeom>
              <a:avLst/>
              <a:gdLst/>
              <a:ahLst/>
              <a:rect l="l" t="t" r="r" b="b"/>
              <a:pathLst>
                <a:path w="584" h="713">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tx2">
                <a:lumMod val="60000"/>
                <a:lumOff val="40000"/>
              </a:schemeClr>
            </a:solidFill>
            <a:ln w="0">
              <a:noFill/>
            </a:ln>
          </p:spPr>
          <p:style>
            <a:lnRef idx="0"/>
            <a:fillRef idx="0"/>
            <a:effectRef idx="0"/>
            <a:fontRef idx="minor"/>
          </p:style>
        </p:sp>
        <p:sp>
          <p:nvSpPr>
            <p:cNvPr id="1011" name="Google Shape;14417;p84"/>
            <p:cNvSpPr/>
            <p:nvPr/>
          </p:nvSpPr>
          <p:spPr>
            <a:xfrm>
              <a:off x="3969360" y="2252880"/>
              <a:ext cx="77400" cy="83160"/>
            </a:xfrm>
            <a:custGeom>
              <a:avLst/>
              <a:gdLst/>
              <a:ahLst/>
              <a:rect l="l" t="t" r="r" b="b"/>
              <a:pathLst>
                <a:path w="596" h="725">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tx2">
                <a:lumMod val="60000"/>
                <a:lumOff val="40000"/>
              </a:schemeClr>
            </a:solidFill>
            <a:ln w="0">
              <a:noFill/>
            </a:ln>
          </p:spPr>
          <p:style>
            <a:lnRef idx="0"/>
            <a:fillRef idx="0"/>
            <a:effectRef idx="0"/>
            <a:fontRef idx="minor"/>
          </p:style>
        </p:sp>
        <p:sp>
          <p:nvSpPr>
            <p:cNvPr id="1012" name="Google Shape;14418;p84"/>
            <p:cNvSpPr/>
            <p:nvPr/>
          </p:nvSpPr>
          <p:spPr>
            <a:xfrm>
              <a:off x="4450320" y="2988000"/>
              <a:ext cx="77400" cy="81720"/>
            </a:xfrm>
            <a:custGeom>
              <a:avLst/>
              <a:gdLst/>
              <a:ahLst/>
              <a:rect l="l" t="t" r="r" b="b"/>
              <a:pathLst>
                <a:path w="596" h="713">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tx2">
                <a:lumMod val="60000"/>
                <a:lumOff val="40000"/>
              </a:schemeClr>
            </a:solidFill>
            <a:ln w="0">
              <a:noFill/>
            </a:ln>
          </p:spPr>
          <p:style>
            <a:lnRef idx="0"/>
            <a:fillRef idx="0"/>
            <a:effectRef idx="0"/>
            <a:fontRef idx="minor"/>
          </p:style>
        </p:sp>
        <p:sp>
          <p:nvSpPr>
            <p:cNvPr id="1013" name="Google Shape;14419;p84"/>
            <p:cNvSpPr/>
            <p:nvPr/>
          </p:nvSpPr>
          <p:spPr>
            <a:xfrm>
              <a:off x="4615560" y="2842920"/>
              <a:ext cx="99000" cy="61200"/>
            </a:xfrm>
            <a:custGeom>
              <a:avLst/>
              <a:gdLst/>
              <a:ahLst/>
              <a:rect l="l" t="t" r="r" b="b"/>
              <a:pathLst>
                <a:path w="763" h="537">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tx2">
                <a:lumMod val="60000"/>
                <a:lumOff val="40000"/>
              </a:schemeClr>
            </a:solidFill>
            <a:ln w="0">
              <a:noFill/>
            </a:ln>
          </p:spPr>
          <p:style>
            <a:lnRef idx="0"/>
            <a:fillRef idx="0"/>
            <a:effectRef idx="0"/>
            <a:fontRef idx="minor"/>
          </p:style>
        </p:sp>
        <p:sp>
          <p:nvSpPr>
            <p:cNvPr id="1014" name="Google Shape;14420;p84"/>
            <p:cNvSpPr/>
            <p:nvPr/>
          </p:nvSpPr>
          <p:spPr>
            <a:xfrm>
              <a:off x="3782160" y="2417760"/>
              <a:ext cx="100800" cy="62640"/>
            </a:xfrm>
            <a:custGeom>
              <a:avLst/>
              <a:gdLst/>
              <a:ahLst/>
              <a:rect l="l" t="t" r="r" b="b"/>
              <a:pathLst>
                <a:path w="775" h="547">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tx2">
                <a:lumMod val="60000"/>
                <a:lumOff val="40000"/>
              </a:schemeClr>
            </a:solidFill>
            <a:ln w="0">
              <a:noFill/>
            </a:ln>
          </p:spPr>
          <p:style>
            <a:lnRef idx="0"/>
            <a:fillRef idx="0"/>
            <a:effectRef idx="0"/>
            <a:fontRef idx="minor"/>
          </p:style>
        </p:sp>
        <p:sp>
          <p:nvSpPr>
            <p:cNvPr id="1015" name="Google Shape;14421;p84"/>
            <p:cNvSpPr/>
            <p:nvPr/>
          </p:nvSpPr>
          <p:spPr>
            <a:xfrm>
              <a:off x="4614120" y="2417760"/>
              <a:ext cx="100800" cy="62640"/>
            </a:xfrm>
            <a:custGeom>
              <a:avLst/>
              <a:gdLst/>
              <a:ahLst/>
              <a:rect l="l" t="t" r="r" b="b"/>
              <a:pathLst>
                <a:path w="775" h="547">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tx2">
                <a:lumMod val="60000"/>
                <a:lumOff val="40000"/>
              </a:schemeClr>
            </a:solidFill>
            <a:ln w="0">
              <a:noFill/>
            </a:ln>
          </p:spPr>
          <p:style>
            <a:lnRef idx="0"/>
            <a:fillRef idx="0"/>
            <a:effectRef idx="0"/>
            <a:fontRef idx="minor"/>
          </p:style>
        </p:sp>
        <p:sp>
          <p:nvSpPr>
            <p:cNvPr id="1016" name="Google Shape;14422;p84"/>
            <p:cNvSpPr/>
            <p:nvPr/>
          </p:nvSpPr>
          <p:spPr>
            <a:xfrm>
              <a:off x="3782160" y="2841480"/>
              <a:ext cx="100800" cy="61200"/>
            </a:xfrm>
            <a:custGeom>
              <a:avLst/>
              <a:gdLst/>
              <a:ahLst/>
              <a:rect l="l" t="t" r="r" b="b"/>
              <a:pathLst>
                <a:path w="775" h="537">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tx2">
                <a:lumMod val="60000"/>
                <a:lumOff val="40000"/>
              </a:schemeClr>
            </a:solidFill>
            <a:ln w="0">
              <a:noFill/>
            </a:ln>
          </p:spPr>
          <p:style>
            <a:lnRef idx="0"/>
            <a:fillRef idx="0"/>
            <a:effectRef idx="0"/>
            <a:fontRef idx="minor"/>
          </p:style>
        </p:sp>
      </p:grpSp>
    </p:spTree>
  </p:cSld>
  <mc:AlternateContent>
    <mc:Choice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PlaceHolder 1"/>
          <p:cNvSpPr>
            <a:spLocks noGrp="1"/>
          </p:cNvSpPr>
          <p:nvPr>
            <p:ph type="title"/>
          </p:nvPr>
        </p:nvSpPr>
        <p:spPr>
          <a:xfrm>
            <a:off x="720000" y="1025640"/>
            <a:ext cx="1701720" cy="992880"/>
          </a:xfrm>
          <a:prstGeom prst="rect">
            <a:avLst/>
          </a:prstGeom>
          <a:noFill/>
          <a:ln w="0">
            <a:noFill/>
          </a:ln>
        </p:spPr>
        <p:txBody>
          <a:bodyPr lIns="90000" rIns="90000" tIns="91440" bIns="91440" anchor="ctr">
            <a:noAutofit/>
          </a:bodyPr>
          <a:p>
            <a:pPr>
              <a:lnSpc>
                <a:spcPct val="100000"/>
              </a:lnSpc>
              <a:buNone/>
              <a:tabLst>
                <a:tab algn="l" pos="0"/>
              </a:tabLst>
            </a:pPr>
            <a:r>
              <a:rPr b="1" lang="en" sz="6200" spc="-1" strike="noStrike">
                <a:solidFill>
                  <a:srgbClr val="0c0a9e"/>
                </a:solidFill>
                <a:latin typeface="Poppins"/>
                <a:ea typeface="Poppins"/>
              </a:rPr>
              <a:t>03</a:t>
            </a:r>
            <a:endParaRPr b="0" lang="fr-FR" sz="6200" spc="-1" strike="noStrike">
              <a:latin typeface="Arial"/>
            </a:endParaRPr>
          </a:p>
        </p:txBody>
      </p:sp>
      <p:grpSp>
        <p:nvGrpSpPr>
          <p:cNvPr id="1018" name="Google Shape;1486;p38"/>
          <p:cNvGrpSpPr/>
          <p:nvPr/>
        </p:nvGrpSpPr>
        <p:grpSpPr>
          <a:xfrm>
            <a:off x="-374400" y="3354480"/>
            <a:ext cx="3921840" cy="2969280"/>
            <a:chOff x="-374400" y="3354480"/>
            <a:chExt cx="3921840" cy="2969280"/>
          </a:xfrm>
        </p:grpSpPr>
        <p:pic>
          <p:nvPicPr>
            <p:cNvPr id="1019" name="Google Shape;1487;p38" descr=""/>
            <p:cNvPicPr/>
            <p:nvPr/>
          </p:nvPicPr>
          <p:blipFill>
            <a:blip r:embed="rId1"/>
            <a:srcRect l="16959" t="24708" r="7122" b="26168"/>
            <a:stretch/>
          </p:blipFill>
          <p:spPr>
            <a:xfrm>
              <a:off x="-374400" y="3354480"/>
              <a:ext cx="3890520" cy="2969280"/>
            </a:xfrm>
            <a:prstGeom prst="rect">
              <a:avLst/>
            </a:prstGeom>
            <a:ln w="0">
              <a:noFill/>
            </a:ln>
          </p:spPr>
        </p:pic>
        <p:grpSp>
          <p:nvGrpSpPr>
            <p:cNvPr id="1020" name="Google Shape;1488;p38"/>
            <p:cNvGrpSpPr/>
            <p:nvPr/>
          </p:nvGrpSpPr>
          <p:grpSpPr>
            <a:xfrm>
              <a:off x="1853640" y="4445640"/>
              <a:ext cx="1693800" cy="1359360"/>
              <a:chOff x="1853640" y="4445640"/>
              <a:chExt cx="1693800" cy="1359360"/>
            </a:xfrm>
          </p:grpSpPr>
          <p:sp>
            <p:nvSpPr>
              <p:cNvPr id="1021" name="Google Shape;1489;p38"/>
              <p:cNvSpPr/>
              <p:nvPr/>
            </p:nvSpPr>
            <p:spPr>
              <a:xfrm>
                <a:off x="2287440" y="4713840"/>
                <a:ext cx="1260000" cy="109116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022" name="Google Shape;1490;p38"/>
              <p:cNvSpPr/>
              <p:nvPr/>
            </p:nvSpPr>
            <p:spPr>
              <a:xfrm>
                <a:off x="2264040" y="44456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023" name="Google Shape;1491;p38"/>
              <p:cNvSpPr/>
              <p:nvPr/>
            </p:nvSpPr>
            <p:spPr>
              <a:xfrm>
                <a:off x="1853640" y="4713840"/>
                <a:ext cx="900000" cy="77940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grpSp>
      <p:sp>
        <p:nvSpPr>
          <p:cNvPr id="1024" name="PlaceHolder 2"/>
          <p:cNvSpPr>
            <a:spLocks noGrp="1"/>
          </p:cNvSpPr>
          <p:nvPr>
            <p:ph type="title"/>
          </p:nvPr>
        </p:nvSpPr>
        <p:spPr>
          <a:xfrm>
            <a:off x="720000" y="2079360"/>
            <a:ext cx="5597280" cy="840960"/>
          </a:xfrm>
          <a:prstGeom prst="rect">
            <a:avLst/>
          </a:prstGeom>
          <a:noFill/>
          <a:ln w="0">
            <a:noFill/>
          </a:ln>
        </p:spPr>
        <p:txBody>
          <a:bodyPr lIns="90000" rIns="90000" tIns="91440" bIns="91440" anchor="ctr">
            <a:noAutofit/>
          </a:bodyPr>
          <a:p>
            <a:pPr>
              <a:lnSpc>
                <a:spcPct val="100000"/>
              </a:lnSpc>
              <a:buNone/>
              <a:tabLst>
                <a:tab algn="l" pos="0"/>
              </a:tabLst>
            </a:pPr>
            <a:r>
              <a:rPr b="1" lang="en" sz="3600" spc="-1" strike="noStrike">
                <a:solidFill>
                  <a:srgbClr val="0c0a9e"/>
                </a:solidFill>
                <a:latin typeface="IBM Plex Mono"/>
                <a:ea typeface="IBM Plex Mono"/>
              </a:rPr>
              <a:t>Les fonctionnalités</a:t>
            </a:r>
            <a:endParaRPr b="0" lang="fr-FR" sz="3600" spc="-1" strike="noStrike">
              <a:latin typeface="Arial"/>
            </a:endParaRPr>
          </a:p>
        </p:txBody>
      </p:sp>
      <p:grpSp>
        <p:nvGrpSpPr>
          <p:cNvPr id="1025" name="Google Shape;1493;p38"/>
          <p:cNvGrpSpPr/>
          <p:nvPr/>
        </p:nvGrpSpPr>
        <p:grpSpPr>
          <a:xfrm>
            <a:off x="6751800" y="-1253520"/>
            <a:ext cx="4267440" cy="6665040"/>
            <a:chOff x="6751800" y="-1253520"/>
            <a:chExt cx="4267440" cy="6665040"/>
          </a:xfrm>
        </p:grpSpPr>
        <p:sp>
          <p:nvSpPr>
            <p:cNvPr id="1026" name="Google Shape;1494;p38"/>
            <p:cNvSpPr/>
            <p:nvPr/>
          </p:nvSpPr>
          <p:spPr>
            <a:xfrm>
              <a:off x="6991920" y="150480"/>
              <a:ext cx="4005720" cy="474840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027" name="Google Shape;1495;p38"/>
            <p:cNvSpPr/>
            <p:nvPr/>
          </p:nvSpPr>
          <p:spPr>
            <a:xfrm>
              <a:off x="7334640" y="128880"/>
              <a:ext cx="292464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sp>
          <p:nvSpPr>
            <p:cNvPr id="1028" name="Google Shape;1496;p38"/>
            <p:cNvSpPr/>
            <p:nvPr/>
          </p:nvSpPr>
          <p:spPr>
            <a:xfrm>
              <a:off x="7866720" y="29304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029" name="Google Shape;1497;p38"/>
            <p:cNvSpPr/>
            <p:nvPr/>
          </p:nvSpPr>
          <p:spPr>
            <a:xfrm>
              <a:off x="7499520" y="669960"/>
              <a:ext cx="1859760" cy="459468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58"/>
                  </a:srgbClr>
                </a:gs>
                <a:gs pos="100000">
                  <a:srgbClr val="ffffff">
                    <a:alpha val="0"/>
                  </a:srgbClr>
                </a:gs>
              </a:gsLst>
              <a:lin ang="10800000"/>
            </a:gradFill>
            <a:ln w="0">
              <a:noFill/>
            </a:ln>
          </p:spPr>
          <p:style>
            <a:lnRef idx="0"/>
            <a:fillRef idx="0"/>
            <a:effectRef idx="0"/>
            <a:fontRef idx="minor"/>
          </p:style>
        </p:sp>
        <p:sp>
          <p:nvSpPr>
            <p:cNvPr id="1030" name="Google Shape;1498;p38"/>
            <p:cNvSpPr/>
            <p:nvPr/>
          </p:nvSpPr>
          <p:spPr>
            <a:xfrm>
              <a:off x="7197480" y="668880"/>
              <a:ext cx="1859760" cy="459468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fillRef idx="0"/>
            <a:effectRef idx="0"/>
            <a:fontRef idx="minor"/>
          </p:style>
        </p:sp>
        <p:pic>
          <p:nvPicPr>
            <p:cNvPr id="1031" name="Google Shape;1499;p38" descr=""/>
            <p:cNvPicPr/>
            <p:nvPr/>
          </p:nvPicPr>
          <p:blipFill>
            <a:blip r:embed="rId2"/>
            <a:srcRect l="16959" t="24708" r="7122" b="26168"/>
            <a:stretch/>
          </p:blipFill>
          <p:spPr>
            <a:xfrm>
              <a:off x="6751800" y="-1253520"/>
              <a:ext cx="4197960" cy="3203640"/>
            </a:xfrm>
            <a:prstGeom prst="rect">
              <a:avLst/>
            </a:prstGeom>
            <a:ln w="0">
              <a:noFill/>
            </a:ln>
          </p:spPr>
        </p:pic>
        <p:grpSp>
          <p:nvGrpSpPr>
            <p:cNvPr id="1032" name="Google Shape;1500;p38"/>
            <p:cNvGrpSpPr/>
            <p:nvPr/>
          </p:nvGrpSpPr>
          <p:grpSpPr>
            <a:xfrm>
              <a:off x="8497440" y="4302000"/>
              <a:ext cx="707760" cy="707400"/>
              <a:chOff x="8497440" y="4302000"/>
              <a:chExt cx="707760" cy="707400"/>
            </a:xfrm>
          </p:grpSpPr>
          <p:sp>
            <p:nvSpPr>
              <p:cNvPr id="1033" name="Google Shape;1501;p38"/>
              <p:cNvSpPr/>
              <p:nvPr/>
            </p:nvSpPr>
            <p:spPr>
              <a:xfrm rot="5400000">
                <a:off x="8956080" y="430200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34" name="Google Shape;1502;p38"/>
              <p:cNvSpPr/>
              <p:nvPr/>
            </p:nvSpPr>
            <p:spPr>
              <a:xfrm rot="5400000">
                <a:off x="8879760" y="4378320"/>
                <a:ext cx="249120" cy="2491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35" name="Google Shape;1503;p38"/>
              <p:cNvSpPr/>
              <p:nvPr/>
            </p:nvSpPr>
            <p:spPr>
              <a:xfrm rot="5400000">
                <a:off x="8803440" y="4454640"/>
                <a:ext cx="249120" cy="2491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36" name="Google Shape;1504;p38"/>
              <p:cNvSpPr/>
              <p:nvPr/>
            </p:nvSpPr>
            <p:spPr>
              <a:xfrm rot="5400000">
                <a:off x="8726760" y="4530960"/>
                <a:ext cx="249120" cy="2487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37" name="Google Shape;1505;p38"/>
              <p:cNvSpPr/>
              <p:nvPr/>
            </p:nvSpPr>
            <p:spPr>
              <a:xfrm rot="5400000">
                <a:off x="8650080" y="4607640"/>
                <a:ext cx="249120" cy="2491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38" name="Google Shape;1506;p38"/>
              <p:cNvSpPr/>
              <p:nvPr/>
            </p:nvSpPr>
            <p:spPr>
              <a:xfrm rot="5400000">
                <a:off x="8574120" y="4684320"/>
                <a:ext cx="248760" cy="2487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39" name="Google Shape;1507;p38"/>
              <p:cNvSpPr/>
              <p:nvPr/>
            </p:nvSpPr>
            <p:spPr>
              <a:xfrm rot="5400000">
                <a:off x="8497440" y="4760280"/>
                <a:ext cx="249120" cy="2491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1040" name="Google Shape;1508;p38"/>
            <p:cNvGrpSpPr/>
            <p:nvPr/>
          </p:nvGrpSpPr>
          <p:grpSpPr>
            <a:xfrm>
              <a:off x="9263880" y="3401640"/>
              <a:ext cx="457560" cy="457200"/>
              <a:chOff x="9263880" y="3401640"/>
              <a:chExt cx="457560" cy="457200"/>
            </a:xfrm>
          </p:grpSpPr>
          <p:sp>
            <p:nvSpPr>
              <p:cNvPr id="1041" name="Google Shape;1509;p38"/>
              <p:cNvSpPr/>
              <p:nvPr/>
            </p:nvSpPr>
            <p:spPr>
              <a:xfrm rot="5400000">
                <a:off x="9560520" y="340164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42" name="Google Shape;1510;p38"/>
              <p:cNvSpPr/>
              <p:nvPr/>
            </p:nvSpPr>
            <p:spPr>
              <a:xfrm rot="5400000">
                <a:off x="9511200" y="3450960"/>
                <a:ext cx="160920" cy="160920"/>
              </a:xfrm>
              <a:custGeom>
                <a:avLst/>
                <a:gdLst/>
                <a:ahLst/>
                <a:rect l="l" t="t" r="r" b="b"/>
                <a:pathLst>
                  <a:path w="9996" h="9995">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43" name="Google Shape;1511;p38"/>
              <p:cNvSpPr/>
              <p:nvPr/>
            </p:nvSpPr>
            <p:spPr>
              <a:xfrm rot="5400000">
                <a:off x="9461520" y="3500640"/>
                <a:ext cx="160920" cy="160920"/>
              </a:xfrm>
              <a:custGeom>
                <a:avLst/>
                <a:gdLst/>
                <a:ahLst/>
                <a:rect l="l" t="t" r="r" b="b"/>
                <a:pathLst>
                  <a:path w="9996" h="9996">
                    <a:moveTo>
                      <a:pt x="8594" y="0"/>
                    </a:moveTo>
                    <a:lnTo>
                      <a:pt x="1" y="8594"/>
                    </a:lnTo>
                    <a:lnTo>
                      <a:pt x="1403" y="9995"/>
                    </a:lnTo>
                    <a:lnTo>
                      <a:pt x="9996" y="1402"/>
                    </a:lnTo>
                    <a:lnTo>
                      <a:pt x="8594"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44" name="Google Shape;1512;p38"/>
              <p:cNvSpPr/>
              <p:nvPr/>
            </p:nvSpPr>
            <p:spPr>
              <a:xfrm rot="5400000">
                <a:off x="9412200" y="3549960"/>
                <a:ext cx="160920" cy="160560"/>
              </a:xfrm>
              <a:custGeom>
                <a:avLst/>
                <a:gdLst/>
                <a:ahLst/>
                <a:rect l="l" t="t" r="r" b="b"/>
                <a:pathLst>
                  <a:path w="9995" h="9981">
                    <a:moveTo>
                      <a:pt x="8593" y="1"/>
                    </a:moveTo>
                    <a:lnTo>
                      <a:pt x="0" y="8579"/>
                    </a:lnTo>
                    <a:lnTo>
                      <a:pt x="1402" y="9980"/>
                    </a:lnTo>
                    <a:lnTo>
                      <a:pt x="9995" y="1387"/>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45" name="Google Shape;1513;p38"/>
              <p:cNvSpPr/>
              <p:nvPr/>
            </p:nvSpPr>
            <p:spPr>
              <a:xfrm rot="5400000">
                <a:off x="9362520" y="3599280"/>
                <a:ext cx="160920" cy="160920"/>
              </a:xfrm>
              <a:custGeom>
                <a:avLst/>
                <a:gdLst/>
                <a:ahLst/>
                <a:rect l="l" t="t" r="r" b="b"/>
                <a:pathLst>
                  <a:path w="9996" h="9996">
                    <a:moveTo>
                      <a:pt x="8593" y="0"/>
                    </a:moveTo>
                    <a:lnTo>
                      <a:pt x="0" y="8593"/>
                    </a:lnTo>
                    <a:lnTo>
                      <a:pt x="1402" y="9995"/>
                    </a:lnTo>
                    <a:lnTo>
                      <a:pt x="9995" y="1402"/>
                    </a:lnTo>
                    <a:lnTo>
                      <a:pt x="8593" y="0"/>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46" name="Google Shape;1514;p38"/>
              <p:cNvSpPr/>
              <p:nvPr/>
            </p:nvSpPr>
            <p:spPr>
              <a:xfrm rot="5400000">
                <a:off x="9313560" y="3648960"/>
                <a:ext cx="160560" cy="160560"/>
              </a:xfrm>
              <a:custGeom>
                <a:avLst/>
                <a:gdLst/>
                <a:ahLst/>
                <a:rect l="l" t="t" r="r" b="b"/>
                <a:pathLst>
                  <a:path w="9980" h="9981">
                    <a:moveTo>
                      <a:pt x="8593" y="1"/>
                    </a:moveTo>
                    <a:lnTo>
                      <a:pt x="0" y="8594"/>
                    </a:lnTo>
                    <a:lnTo>
                      <a:pt x="1402" y="9980"/>
                    </a:lnTo>
                    <a:lnTo>
                      <a:pt x="9980" y="1402"/>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sp>
            <p:nvSpPr>
              <p:cNvPr id="1047" name="Google Shape;1515;p38"/>
              <p:cNvSpPr/>
              <p:nvPr/>
            </p:nvSpPr>
            <p:spPr>
              <a:xfrm rot="5400000">
                <a:off x="9263880" y="3697920"/>
                <a:ext cx="160920" cy="160920"/>
              </a:xfrm>
              <a:custGeom>
                <a:avLst/>
                <a:gdLst/>
                <a:ahLst/>
                <a:rect l="l" t="t" r="r" b="b"/>
                <a:pathLst>
                  <a:path w="9995" h="9996">
                    <a:moveTo>
                      <a:pt x="8593" y="1"/>
                    </a:moveTo>
                    <a:lnTo>
                      <a:pt x="0" y="8594"/>
                    </a:lnTo>
                    <a:lnTo>
                      <a:pt x="1402" y="9996"/>
                    </a:lnTo>
                    <a:lnTo>
                      <a:pt x="9995" y="1403"/>
                    </a:lnTo>
                    <a:lnTo>
                      <a:pt x="8593" y="1"/>
                    </a:lnTo>
                    <a:close/>
                  </a:path>
                </a:pathLst>
              </a:custGeom>
              <a:gradFill rotWithShape="0">
                <a:gsLst>
                  <a:gs pos="22000">
                    <a:srgbClr val="f5f8ff">
                      <a:alpha val="47058"/>
                    </a:srgbClr>
                  </a:gs>
                  <a:gs pos="100000">
                    <a:srgbClr val="eb9109">
                      <a:alpha val="47058"/>
                    </a:srgbClr>
                  </a:gs>
                </a:gsLst>
                <a:lin ang="10800000"/>
              </a:gradFill>
              <a:ln w="0">
                <a:noFill/>
              </a:ln>
            </p:spPr>
            <p:style>
              <a:lnRef idx="0"/>
              <a:fillRef idx="0"/>
              <a:effectRef idx="0"/>
              <a:fontRef idx="minor"/>
            </p:style>
          </p:sp>
        </p:grpSp>
        <p:grpSp>
          <p:nvGrpSpPr>
            <p:cNvPr id="1048" name="Google Shape;1516;p38"/>
            <p:cNvGrpSpPr/>
            <p:nvPr/>
          </p:nvGrpSpPr>
          <p:grpSpPr>
            <a:xfrm>
              <a:off x="8411040" y="587160"/>
              <a:ext cx="207360" cy="207360"/>
              <a:chOff x="8411040" y="587160"/>
              <a:chExt cx="207360" cy="207360"/>
            </a:xfrm>
          </p:grpSpPr>
          <p:sp>
            <p:nvSpPr>
              <p:cNvPr id="1049" name="Google Shape;1517;p38"/>
              <p:cNvSpPr/>
              <p:nvPr/>
            </p:nvSpPr>
            <p:spPr>
              <a:xfrm>
                <a:off x="8411040" y="587160"/>
                <a:ext cx="207360" cy="207360"/>
              </a:xfrm>
              <a:prstGeom prst="ellipse">
                <a:avLst/>
              </a:prstGeom>
              <a:noFill/>
              <a:ln w="9525">
                <a:solidFill>
                  <a:srgbClr val="8208d5"/>
                </a:solidFill>
                <a:round/>
              </a:ln>
            </p:spPr>
            <p:style>
              <a:lnRef idx="0"/>
              <a:fillRef idx="0"/>
              <a:effectRef idx="0"/>
              <a:fontRef idx="minor"/>
            </p:style>
          </p:sp>
          <p:sp>
            <p:nvSpPr>
              <p:cNvPr id="1050" name="Google Shape;1518;p38"/>
              <p:cNvSpPr/>
              <p:nvPr/>
            </p:nvSpPr>
            <p:spPr>
              <a:xfrm>
                <a:off x="8440200" y="61632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051" name="Google Shape;1519;p38"/>
            <p:cNvGrpSpPr/>
            <p:nvPr/>
          </p:nvGrpSpPr>
          <p:grpSpPr>
            <a:xfrm>
              <a:off x="7818480" y="2515320"/>
              <a:ext cx="207360" cy="207360"/>
              <a:chOff x="7818480" y="2515320"/>
              <a:chExt cx="207360" cy="207360"/>
            </a:xfrm>
          </p:grpSpPr>
          <p:sp>
            <p:nvSpPr>
              <p:cNvPr id="1052" name="Google Shape;1520;p38"/>
              <p:cNvSpPr/>
              <p:nvPr/>
            </p:nvSpPr>
            <p:spPr>
              <a:xfrm>
                <a:off x="7818480" y="2515320"/>
                <a:ext cx="207360" cy="207360"/>
              </a:xfrm>
              <a:prstGeom prst="ellipse">
                <a:avLst/>
              </a:prstGeom>
              <a:noFill/>
              <a:ln w="9525">
                <a:solidFill>
                  <a:srgbClr val="8208d5"/>
                </a:solidFill>
                <a:round/>
              </a:ln>
            </p:spPr>
            <p:style>
              <a:lnRef idx="0"/>
              <a:fillRef idx="0"/>
              <a:effectRef idx="0"/>
              <a:fontRef idx="minor"/>
            </p:style>
          </p:sp>
          <p:sp>
            <p:nvSpPr>
              <p:cNvPr id="1053" name="Google Shape;1521;p38"/>
              <p:cNvSpPr/>
              <p:nvPr/>
            </p:nvSpPr>
            <p:spPr>
              <a:xfrm>
                <a:off x="7848000" y="2544480"/>
                <a:ext cx="148680" cy="14868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1054" name="Google Shape;1522;p38"/>
            <p:cNvSpPr/>
            <p:nvPr/>
          </p:nvSpPr>
          <p:spPr>
            <a:xfrm>
              <a:off x="7718760" y="4211640"/>
              <a:ext cx="147240" cy="147240"/>
            </a:xfrm>
            <a:prstGeom prst="ellipse">
              <a:avLst/>
            </a:prstGeom>
            <a:gradFill rotWithShape="0">
              <a:gsLst>
                <a:gs pos="0">
                  <a:srgbClr val="0c0a9e"/>
                </a:gs>
                <a:gs pos="100000">
                  <a:srgbClr val="ffffff">
                    <a:alpha val="0"/>
                  </a:srgbClr>
                </a:gs>
              </a:gsLst>
              <a:lin ang="5400000"/>
            </a:gradFill>
            <a:ln w="0">
              <a:noFill/>
            </a:ln>
          </p:spPr>
          <p:style>
            <a:lnRef idx="0"/>
            <a:fillRef idx="0"/>
            <a:effectRef idx="0"/>
            <a:fontRef idx="minor"/>
          </p:style>
        </p:sp>
      </p:grpSp>
      <p:grpSp>
        <p:nvGrpSpPr>
          <p:cNvPr id="1055" name="Google Shape;1523;p38"/>
          <p:cNvGrpSpPr/>
          <p:nvPr/>
        </p:nvGrpSpPr>
        <p:grpSpPr>
          <a:xfrm>
            <a:off x="795960" y="3019680"/>
            <a:ext cx="4558680" cy="133560"/>
            <a:chOff x="795960" y="3019680"/>
            <a:chExt cx="4558680" cy="133560"/>
          </a:xfrm>
        </p:grpSpPr>
        <p:sp>
          <p:nvSpPr>
            <p:cNvPr id="1056" name="Google Shape;1524;p38"/>
            <p:cNvSpPr/>
            <p:nvPr/>
          </p:nvSpPr>
          <p:spPr>
            <a:xfrm>
              <a:off x="5221080" y="3019680"/>
              <a:ext cx="133560" cy="133560"/>
            </a:xfrm>
            <a:prstGeom prst="ellipse">
              <a:avLst/>
            </a:prstGeom>
            <a:noFill/>
            <a:ln w="9525">
              <a:solidFill>
                <a:srgbClr val="0c0a9e"/>
              </a:solidFill>
              <a:round/>
            </a:ln>
          </p:spPr>
          <p:style>
            <a:lnRef idx="0"/>
            <a:fillRef idx="0"/>
            <a:effectRef idx="0"/>
            <a:fontRef idx="minor"/>
          </p:style>
        </p:sp>
        <p:sp>
          <p:nvSpPr>
            <p:cNvPr id="1057" name="Google Shape;1525;p38"/>
            <p:cNvSpPr/>
            <p:nvPr/>
          </p:nvSpPr>
          <p:spPr>
            <a:xfrm>
              <a:off x="795960" y="308664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1058" name="Google Shape;1526;p38"/>
            <p:cNvSpPr/>
            <p:nvPr/>
          </p:nvSpPr>
          <p:spPr>
            <a:xfrm>
              <a:off x="5250960" y="3049920"/>
              <a:ext cx="73080" cy="73080"/>
            </a:xfrm>
            <a:prstGeom prst="ellipse">
              <a:avLst/>
            </a:prstGeom>
            <a:solidFill>
              <a:schemeClr val="dk2"/>
            </a:solidFill>
            <a:ln w="0">
              <a:noFill/>
            </a:ln>
          </p:spPr>
          <p:style>
            <a:lnRef idx="0"/>
            <a:fillRef idx="0"/>
            <a:effectRef idx="0"/>
            <a:fontRef idx="minor"/>
          </p:style>
        </p:sp>
      </p:grpSp>
      <p:sp>
        <p:nvSpPr>
          <p:cNvPr id="1059" name="PlaceHolder 3"/>
          <p:cNvSpPr>
            <a:spLocks noGrp="1"/>
          </p:cNvSpPr>
          <p:nvPr>
            <p:ph type="subTitle"/>
          </p:nvPr>
        </p:nvSpPr>
        <p:spPr>
          <a:xfrm>
            <a:off x="720000" y="3252240"/>
            <a:ext cx="5597280" cy="457200"/>
          </a:xfrm>
          <a:prstGeom prst="rect">
            <a:avLst/>
          </a:prstGeom>
          <a:noFill/>
          <a:ln w="0">
            <a:noFill/>
          </a:ln>
        </p:spPr>
        <p:txBody>
          <a:bodyPr lIns="0" rIns="0" tIns="91440" bIns="91440" anchor="t">
            <a:noAutofit/>
          </a:bodyPr>
          <a:p>
            <a:pPr algn="ctr">
              <a:buNone/>
            </a:pPr>
            <a:endParaRPr b="0" lang="fr-FR" sz="3200" spc="-1" strike="noStrike">
              <a:latin typeface="Arial"/>
            </a:endParaRPr>
          </a:p>
        </p:txBody>
      </p:sp>
    </p:spTree>
  </p:cSld>
  <mc:AlternateContent>
    <mc:Choice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60" name="Google Shape;1546;p40"/>
          <p:cNvGrpSpPr/>
          <p:nvPr/>
        </p:nvGrpSpPr>
        <p:grpSpPr>
          <a:xfrm>
            <a:off x="-2765520" y="-2844360"/>
            <a:ext cx="8163000" cy="6229080"/>
            <a:chOff x="-2765520" y="-2844360"/>
            <a:chExt cx="8163000" cy="6229080"/>
          </a:xfrm>
        </p:grpSpPr>
        <p:grpSp>
          <p:nvGrpSpPr>
            <p:cNvPr id="1061" name="Google Shape;1547;p40"/>
            <p:cNvGrpSpPr/>
            <p:nvPr/>
          </p:nvGrpSpPr>
          <p:grpSpPr>
            <a:xfrm>
              <a:off x="-2765520" y="-2844360"/>
              <a:ext cx="8163000" cy="6229080"/>
              <a:chOff x="-2765520" y="-2844360"/>
              <a:chExt cx="8163000" cy="6229080"/>
            </a:xfrm>
          </p:grpSpPr>
          <p:grpSp>
            <p:nvGrpSpPr>
              <p:cNvPr id="1062" name="Google Shape;1548;p40"/>
              <p:cNvGrpSpPr/>
              <p:nvPr/>
            </p:nvGrpSpPr>
            <p:grpSpPr>
              <a:xfrm>
                <a:off x="-343440" y="-56520"/>
                <a:ext cx="1537920" cy="970920"/>
                <a:chOff x="-343440" y="-56520"/>
                <a:chExt cx="1537920" cy="970920"/>
              </a:xfrm>
            </p:grpSpPr>
            <p:grpSp>
              <p:nvGrpSpPr>
                <p:cNvPr id="1063" name="Google Shape;1549;p40"/>
                <p:cNvGrpSpPr/>
                <p:nvPr/>
              </p:nvGrpSpPr>
              <p:grpSpPr>
                <a:xfrm>
                  <a:off x="-343440" y="49320"/>
                  <a:ext cx="903600" cy="865080"/>
                  <a:chOff x="-343440" y="49320"/>
                  <a:chExt cx="903600" cy="865080"/>
                </a:xfrm>
              </p:grpSpPr>
              <p:grpSp>
                <p:nvGrpSpPr>
                  <p:cNvPr id="1064" name="Google Shape;1550;p40"/>
                  <p:cNvGrpSpPr/>
                  <p:nvPr/>
                </p:nvGrpSpPr>
                <p:grpSpPr>
                  <a:xfrm>
                    <a:off x="-285480" y="123480"/>
                    <a:ext cx="716760" cy="716400"/>
                    <a:chOff x="-285480" y="123480"/>
                    <a:chExt cx="716760" cy="716400"/>
                  </a:xfrm>
                </p:grpSpPr>
                <p:sp>
                  <p:nvSpPr>
                    <p:cNvPr id="1065" name="Google Shape;1551;p40"/>
                    <p:cNvSpPr/>
                    <p:nvPr/>
                  </p:nvSpPr>
                  <p:spPr>
                    <a:xfrm>
                      <a:off x="-285480" y="426960"/>
                      <a:ext cx="412920" cy="41292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66" name="Google Shape;1552;p40"/>
                    <p:cNvSpPr/>
                    <p:nvPr/>
                  </p:nvSpPr>
                  <p:spPr>
                    <a:xfrm>
                      <a:off x="-209520" y="351360"/>
                      <a:ext cx="412920" cy="41292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67" name="Google Shape;1553;p40"/>
                    <p:cNvSpPr/>
                    <p:nvPr/>
                  </p:nvSpPr>
                  <p:spPr>
                    <a:xfrm>
                      <a:off x="-133200" y="275040"/>
                      <a:ext cx="412920" cy="41292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68" name="Google Shape;1554;p40"/>
                    <p:cNvSpPr/>
                    <p:nvPr/>
                  </p:nvSpPr>
                  <p:spPr>
                    <a:xfrm>
                      <a:off x="-57600" y="199440"/>
                      <a:ext cx="412920" cy="41292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69" name="Google Shape;1555;p40"/>
                    <p:cNvSpPr/>
                    <p:nvPr/>
                  </p:nvSpPr>
                  <p:spPr>
                    <a:xfrm>
                      <a:off x="18360" y="123480"/>
                      <a:ext cx="412920" cy="41292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1070" name="Google Shape;1556;p40"/>
                  <p:cNvSpPr/>
                  <p:nvPr/>
                </p:nvSpPr>
                <p:spPr>
                  <a:xfrm>
                    <a:off x="-343440" y="49320"/>
                    <a:ext cx="903600" cy="86508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grpSp>
            <p:grpSp>
              <p:nvGrpSpPr>
                <p:cNvPr id="1071" name="Google Shape;1557;p40"/>
                <p:cNvGrpSpPr/>
                <p:nvPr/>
              </p:nvGrpSpPr>
              <p:grpSpPr>
                <a:xfrm>
                  <a:off x="432000" y="-56520"/>
                  <a:ext cx="472680" cy="452520"/>
                  <a:chOff x="432000" y="-56520"/>
                  <a:chExt cx="472680" cy="452520"/>
                </a:xfrm>
              </p:grpSpPr>
              <p:grpSp>
                <p:nvGrpSpPr>
                  <p:cNvPr id="1072" name="Google Shape;1558;p40"/>
                  <p:cNvGrpSpPr/>
                  <p:nvPr/>
                </p:nvGrpSpPr>
                <p:grpSpPr>
                  <a:xfrm>
                    <a:off x="462600" y="-17640"/>
                    <a:ext cx="375120" cy="375120"/>
                    <a:chOff x="462600" y="-17640"/>
                    <a:chExt cx="375120" cy="375120"/>
                  </a:xfrm>
                </p:grpSpPr>
                <p:sp>
                  <p:nvSpPr>
                    <p:cNvPr id="1073" name="Google Shape;1559;p40"/>
                    <p:cNvSpPr/>
                    <p:nvPr/>
                  </p:nvSpPr>
                  <p:spPr>
                    <a:xfrm>
                      <a:off x="462600" y="141480"/>
                      <a:ext cx="216000" cy="2160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74" name="Google Shape;1560;p40"/>
                    <p:cNvSpPr/>
                    <p:nvPr/>
                  </p:nvSpPr>
                  <p:spPr>
                    <a:xfrm>
                      <a:off x="502200" y="101880"/>
                      <a:ext cx="216000" cy="2160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75" name="Google Shape;1561;p40"/>
                    <p:cNvSpPr/>
                    <p:nvPr/>
                  </p:nvSpPr>
                  <p:spPr>
                    <a:xfrm>
                      <a:off x="542160" y="61920"/>
                      <a:ext cx="216000" cy="2160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76" name="Google Shape;1562;p40"/>
                    <p:cNvSpPr/>
                    <p:nvPr/>
                  </p:nvSpPr>
                  <p:spPr>
                    <a:xfrm>
                      <a:off x="581760" y="21960"/>
                      <a:ext cx="216000" cy="2160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77" name="Google Shape;1563;p40"/>
                    <p:cNvSpPr/>
                    <p:nvPr/>
                  </p:nvSpPr>
                  <p:spPr>
                    <a:xfrm>
                      <a:off x="621720" y="-17640"/>
                      <a:ext cx="216000" cy="2160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1078" name="Google Shape;1564;p40"/>
                  <p:cNvSpPr/>
                  <p:nvPr/>
                </p:nvSpPr>
                <p:spPr>
                  <a:xfrm>
                    <a:off x="432000" y="-56520"/>
                    <a:ext cx="472680" cy="4525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grpSp>
            <p:grpSp>
              <p:nvGrpSpPr>
                <p:cNvPr id="1079" name="Google Shape;1565;p40"/>
                <p:cNvGrpSpPr/>
                <p:nvPr/>
              </p:nvGrpSpPr>
              <p:grpSpPr>
                <a:xfrm>
                  <a:off x="378000" y="329400"/>
                  <a:ext cx="472680" cy="452520"/>
                  <a:chOff x="378000" y="329400"/>
                  <a:chExt cx="472680" cy="452520"/>
                </a:xfrm>
              </p:grpSpPr>
              <p:grpSp>
                <p:nvGrpSpPr>
                  <p:cNvPr id="1080" name="Google Shape;1566;p40"/>
                  <p:cNvGrpSpPr/>
                  <p:nvPr/>
                </p:nvGrpSpPr>
                <p:grpSpPr>
                  <a:xfrm>
                    <a:off x="408600" y="368280"/>
                    <a:ext cx="374760" cy="375120"/>
                    <a:chOff x="408600" y="368280"/>
                    <a:chExt cx="374760" cy="375120"/>
                  </a:xfrm>
                </p:grpSpPr>
                <p:sp>
                  <p:nvSpPr>
                    <p:cNvPr id="1081" name="Google Shape;1567;p40"/>
                    <p:cNvSpPr/>
                    <p:nvPr/>
                  </p:nvSpPr>
                  <p:spPr>
                    <a:xfrm>
                      <a:off x="408600" y="527400"/>
                      <a:ext cx="216000" cy="2160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82" name="Google Shape;1568;p40"/>
                    <p:cNvSpPr/>
                    <p:nvPr/>
                  </p:nvSpPr>
                  <p:spPr>
                    <a:xfrm>
                      <a:off x="448200" y="487800"/>
                      <a:ext cx="216000" cy="2160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83" name="Google Shape;1569;p40"/>
                    <p:cNvSpPr/>
                    <p:nvPr/>
                  </p:nvSpPr>
                  <p:spPr>
                    <a:xfrm>
                      <a:off x="488160" y="447840"/>
                      <a:ext cx="216000" cy="2160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84" name="Google Shape;1570;p40"/>
                    <p:cNvSpPr/>
                    <p:nvPr/>
                  </p:nvSpPr>
                  <p:spPr>
                    <a:xfrm>
                      <a:off x="527760" y="408240"/>
                      <a:ext cx="216000" cy="2160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85" name="Google Shape;1571;p40"/>
                    <p:cNvSpPr/>
                    <p:nvPr/>
                  </p:nvSpPr>
                  <p:spPr>
                    <a:xfrm>
                      <a:off x="567360" y="368280"/>
                      <a:ext cx="216000" cy="2160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1086" name="Google Shape;1572;p40"/>
                  <p:cNvSpPr/>
                  <p:nvPr/>
                </p:nvSpPr>
                <p:spPr>
                  <a:xfrm>
                    <a:off x="378000" y="329400"/>
                    <a:ext cx="472680" cy="4525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grpSp>
            <p:grpSp>
              <p:nvGrpSpPr>
                <p:cNvPr id="1087" name="Google Shape;1573;p40"/>
                <p:cNvGrpSpPr/>
                <p:nvPr/>
              </p:nvGrpSpPr>
              <p:grpSpPr>
                <a:xfrm>
                  <a:off x="721800" y="160560"/>
                  <a:ext cx="472680" cy="452520"/>
                  <a:chOff x="721800" y="160560"/>
                  <a:chExt cx="472680" cy="452520"/>
                </a:xfrm>
              </p:grpSpPr>
              <p:grpSp>
                <p:nvGrpSpPr>
                  <p:cNvPr id="1088" name="Google Shape;1574;p40"/>
                  <p:cNvGrpSpPr/>
                  <p:nvPr/>
                </p:nvGrpSpPr>
                <p:grpSpPr>
                  <a:xfrm>
                    <a:off x="752040" y="199440"/>
                    <a:ext cx="375120" cy="374760"/>
                    <a:chOff x="752040" y="199440"/>
                    <a:chExt cx="375120" cy="374760"/>
                  </a:xfrm>
                </p:grpSpPr>
                <p:sp>
                  <p:nvSpPr>
                    <p:cNvPr id="1089" name="Google Shape;1575;p40"/>
                    <p:cNvSpPr/>
                    <p:nvPr/>
                  </p:nvSpPr>
                  <p:spPr>
                    <a:xfrm>
                      <a:off x="752040" y="358200"/>
                      <a:ext cx="216000" cy="216000"/>
                    </a:xfrm>
                    <a:custGeom>
                      <a:avLst/>
                      <a:gdLst/>
                      <a:ahLst/>
                      <a:rect l="l" t="t" r="r" b="b"/>
                      <a:pathLst>
                        <a:path w="27121" h="27121">
                          <a:moveTo>
                            <a:pt x="381" y="1"/>
                          </a:moveTo>
                          <a:lnTo>
                            <a:pt x="0" y="382"/>
                          </a:lnTo>
                          <a:lnTo>
                            <a:pt x="26739" y="27121"/>
                          </a:lnTo>
                          <a:lnTo>
                            <a:pt x="27120" y="26740"/>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90" name="Google Shape;1576;p40"/>
                    <p:cNvSpPr/>
                    <p:nvPr/>
                  </p:nvSpPr>
                  <p:spPr>
                    <a:xfrm>
                      <a:off x="792000" y="318600"/>
                      <a:ext cx="216000" cy="216000"/>
                    </a:xfrm>
                    <a:custGeom>
                      <a:avLst/>
                      <a:gdLst/>
                      <a:ahLst/>
                      <a:rect l="l" t="t" r="r" b="b"/>
                      <a:pathLst>
                        <a:path w="27121" h="27121">
                          <a:moveTo>
                            <a:pt x="366" y="1"/>
                          </a:moveTo>
                          <a:lnTo>
                            <a:pt x="0" y="382"/>
                          </a:lnTo>
                          <a:lnTo>
                            <a:pt x="26739" y="27121"/>
                          </a:lnTo>
                          <a:lnTo>
                            <a:pt x="27120" y="26740"/>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91" name="Google Shape;1577;p40"/>
                    <p:cNvSpPr/>
                    <p:nvPr/>
                  </p:nvSpPr>
                  <p:spPr>
                    <a:xfrm>
                      <a:off x="831600" y="278640"/>
                      <a:ext cx="216000" cy="216000"/>
                    </a:xfrm>
                    <a:custGeom>
                      <a:avLst/>
                      <a:gdLst/>
                      <a:ahLst/>
                      <a:rect l="l" t="t" r="r" b="b"/>
                      <a:pathLst>
                        <a:path w="27121" h="27121">
                          <a:moveTo>
                            <a:pt x="366" y="1"/>
                          </a:moveTo>
                          <a:lnTo>
                            <a:pt x="1" y="381"/>
                          </a:lnTo>
                          <a:lnTo>
                            <a:pt x="26740" y="27120"/>
                          </a:lnTo>
                          <a:lnTo>
                            <a:pt x="27121" y="26755"/>
                          </a:lnTo>
                          <a:lnTo>
                            <a:pt x="366"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92" name="Google Shape;1578;p40"/>
                    <p:cNvSpPr/>
                    <p:nvPr/>
                  </p:nvSpPr>
                  <p:spPr>
                    <a:xfrm>
                      <a:off x="871200" y="239040"/>
                      <a:ext cx="216000" cy="216000"/>
                    </a:xfrm>
                    <a:custGeom>
                      <a:avLst/>
                      <a:gdLst/>
                      <a:ahLst/>
                      <a:rect l="l" t="t" r="r" b="b"/>
                      <a:pathLst>
                        <a:path w="27121" h="27121">
                          <a:moveTo>
                            <a:pt x="381" y="1"/>
                          </a:moveTo>
                          <a:lnTo>
                            <a:pt x="0" y="382"/>
                          </a:lnTo>
                          <a:lnTo>
                            <a:pt x="26755" y="27121"/>
                          </a:lnTo>
                          <a:lnTo>
                            <a:pt x="27120" y="26755"/>
                          </a:lnTo>
                          <a:lnTo>
                            <a:pt x="381"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sp>
                  <p:nvSpPr>
                    <p:cNvPr id="1093" name="Google Shape;1579;p40"/>
                    <p:cNvSpPr/>
                    <p:nvPr/>
                  </p:nvSpPr>
                  <p:spPr>
                    <a:xfrm>
                      <a:off x="911160" y="199440"/>
                      <a:ext cx="216000" cy="216000"/>
                    </a:xfrm>
                    <a:custGeom>
                      <a:avLst/>
                      <a:gdLst/>
                      <a:ahLst/>
                      <a:rect l="l" t="t" r="r" b="b"/>
                      <a:pathLst>
                        <a:path w="27121" h="27121">
                          <a:moveTo>
                            <a:pt x="382" y="1"/>
                          </a:moveTo>
                          <a:lnTo>
                            <a:pt x="1" y="382"/>
                          </a:lnTo>
                          <a:lnTo>
                            <a:pt x="26740" y="27121"/>
                          </a:lnTo>
                          <a:lnTo>
                            <a:pt x="27121" y="26740"/>
                          </a:lnTo>
                          <a:lnTo>
                            <a:pt x="382" y="1"/>
                          </a:lnTo>
                          <a:close/>
                        </a:path>
                      </a:pathLst>
                    </a:custGeom>
                    <a:gradFill rotWithShape="0">
                      <a:gsLst>
                        <a:gs pos="0">
                          <a:srgbClr val="ffffff">
                            <a:alpha val="47058"/>
                          </a:srgbClr>
                        </a:gs>
                        <a:gs pos="100000">
                          <a:srgbClr val="0c0a9e">
                            <a:alpha val="47058"/>
                          </a:srgbClr>
                        </a:gs>
                      </a:gsLst>
                      <a:lin ang="2694000"/>
                    </a:gradFill>
                    <a:ln w="0">
                      <a:noFill/>
                    </a:ln>
                  </p:spPr>
                  <p:style>
                    <a:lnRef idx="0"/>
                    <a:fillRef idx="0"/>
                    <a:effectRef idx="0"/>
                    <a:fontRef idx="minor"/>
                  </p:style>
                </p:sp>
              </p:grpSp>
              <p:sp>
                <p:nvSpPr>
                  <p:cNvPr id="1094" name="Google Shape;1580;p40"/>
                  <p:cNvSpPr/>
                  <p:nvPr/>
                </p:nvSpPr>
                <p:spPr>
                  <a:xfrm>
                    <a:off x="721800" y="160560"/>
                    <a:ext cx="472680" cy="452520"/>
                  </a:xfrm>
                  <a:custGeom>
                    <a:avLst/>
                    <a:gdLst/>
                    <a:ahLst/>
                    <a:rect l="l" t="t" r="r" b="b"/>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100000">
                        <a:srgbClr val="f5f8ff"/>
                      </a:gs>
                    </a:gsLst>
                    <a:lin ang="13500000"/>
                  </a:gradFill>
                  <a:ln w="0">
                    <a:noFill/>
                  </a:ln>
                </p:spPr>
                <p:style>
                  <a:lnRef idx="0"/>
                  <a:fillRef idx="0"/>
                  <a:effectRef idx="0"/>
                  <a:fontRef idx="minor"/>
                </p:style>
              </p:sp>
            </p:grpSp>
          </p:grpSp>
          <p:grpSp>
            <p:nvGrpSpPr>
              <p:cNvPr id="1095" name="Google Shape;1581;p40"/>
              <p:cNvGrpSpPr/>
              <p:nvPr/>
            </p:nvGrpSpPr>
            <p:grpSpPr>
              <a:xfrm>
                <a:off x="-2765520" y="-2844360"/>
                <a:ext cx="5849640" cy="6143400"/>
                <a:chOff x="-2765520" y="-2844360"/>
                <a:chExt cx="5849640" cy="6143400"/>
              </a:xfrm>
            </p:grpSpPr>
            <p:sp>
              <p:nvSpPr>
                <p:cNvPr id="1096" name="Google Shape;1582;p40"/>
                <p:cNvSpPr/>
                <p:nvPr/>
              </p:nvSpPr>
              <p:spPr>
                <a:xfrm rot="10521000">
                  <a:off x="-900000" y="-954000"/>
                  <a:ext cx="2779920" cy="240732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0700000"/>
                </a:gradFill>
                <a:ln w="0">
                  <a:noFill/>
                </a:ln>
              </p:spPr>
              <p:style>
                <a:lnRef idx="0"/>
                <a:fillRef idx="0"/>
                <a:effectRef idx="0"/>
                <a:fontRef idx="minor"/>
              </p:style>
            </p:sp>
            <p:pic>
              <p:nvPicPr>
                <p:cNvPr id="1097" name="Google Shape;1583;p40" descr=""/>
                <p:cNvPicPr/>
                <p:nvPr/>
              </p:nvPicPr>
              <p:blipFill>
                <a:blip r:embed="rId1"/>
                <a:srcRect l="0" t="17653" r="0" b="17662"/>
                <a:stretch/>
              </p:blipFill>
              <p:spPr>
                <a:xfrm rot="14121000">
                  <a:off x="-2284920" y="-1638360"/>
                  <a:ext cx="4889160" cy="3731400"/>
                </a:xfrm>
                <a:prstGeom prst="rect">
                  <a:avLst/>
                </a:prstGeom>
                <a:ln w="0">
                  <a:noFill/>
                </a:ln>
              </p:spPr>
            </p:pic>
          </p:grpSp>
          <p:grpSp>
            <p:nvGrpSpPr>
              <p:cNvPr id="1098" name="Google Shape;1584;p40"/>
              <p:cNvGrpSpPr/>
              <p:nvPr/>
            </p:nvGrpSpPr>
            <p:grpSpPr>
              <a:xfrm>
                <a:off x="-792720" y="-2805480"/>
                <a:ext cx="6190200" cy="6190200"/>
                <a:chOff x="-792720" y="-2805480"/>
                <a:chExt cx="6190200" cy="6190200"/>
              </a:xfrm>
            </p:grpSpPr>
            <p:sp>
              <p:nvSpPr>
                <p:cNvPr id="1099" name="Google Shape;1585;p40"/>
                <p:cNvSpPr/>
                <p:nvPr/>
              </p:nvSpPr>
              <p:spPr>
                <a:xfrm rot="13500000">
                  <a:off x="299520" y="-2084760"/>
                  <a:ext cx="4005720" cy="4748760"/>
                </a:xfrm>
                <a:custGeom>
                  <a:avLst/>
                  <a:gdLst/>
                  <a:ahLst/>
                  <a:rect l="l" t="t" r="r" b="b"/>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18906000"/>
                </a:gradFill>
                <a:ln w="0">
                  <a:noFill/>
                </a:ln>
              </p:spPr>
              <p:style>
                <a:lnRef idx="0"/>
                <a:fillRef idx="0"/>
                <a:effectRef idx="0"/>
                <a:fontRef idx="minor"/>
              </p:style>
            </p:sp>
            <p:sp>
              <p:nvSpPr>
                <p:cNvPr id="1100" name="Google Shape;1586;p40"/>
                <p:cNvSpPr/>
                <p:nvPr/>
              </p:nvSpPr>
              <p:spPr>
                <a:xfrm rot="13500000">
                  <a:off x="-68040" y="-920520"/>
                  <a:ext cx="2924640" cy="3057120"/>
                </a:xfrm>
                <a:custGeom>
                  <a:avLst/>
                  <a:gdLst/>
                  <a:ahLst/>
                  <a:rect l="l" t="t" r="r" b="b"/>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18906000"/>
                </a:gradFill>
                <a:ln w="0">
                  <a:noFill/>
                </a:ln>
              </p:spPr>
              <p:style>
                <a:lnRef idx="0"/>
                <a:fillRef idx="0"/>
                <a:effectRef idx="0"/>
                <a:fontRef idx="minor"/>
              </p:style>
            </p:sp>
          </p:grpSp>
        </p:grpSp>
        <p:grpSp>
          <p:nvGrpSpPr>
            <p:cNvPr id="1101" name="Google Shape;1587;p40"/>
            <p:cNvGrpSpPr/>
            <p:nvPr/>
          </p:nvGrpSpPr>
          <p:grpSpPr>
            <a:xfrm>
              <a:off x="-152280" y="-348120"/>
              <a:ext cx="438480" cy="438480"/>
              <a:chOff x="-152280" y="-348120"/>
              <a:chExt cx="438480" cy="438480"/>
            </a:xfrm>
          </p:grpSpPr>
          <p:sp>
            <p:nvSpPr>
              <p:cNvPr id="1102" name="Google Shape;1588;p40"/>
              <p:cNvSpPr/>
              <p:nvPr/>
            </p:nvSpPr>
            <p:spPr>
              <a:xfrm>
                <a:off x="-152280" y="-348120"/>
                <a:ext cx="438480" cy="438480"/>
              </a:xfrm>
              <a:custGeom>
                <a:avLst/>
                <a:gdLst/>
                <a:ahLst/>
                <a:rect l="l" t="t" r="r" b="b"/>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sp>
            <p:nvSpPr>
              <p:cNvPr id="1103" name="Google Shape;1589;p40"/>
              <p:cNvSpPr/>
              <p:nvPr/>
            </p:nvSpPr>
            <p:spPr>
              <a:xfrm>
                <a:off x="-64080" y="-248040"/>
                <a:ext cx="262080" cy="239040"/>
              </a:xfrm>
              <a:custGeom>
                <a:avLst/>
                <a:gdLst/>
                <a:ahLst/>
                <a:rect l="l" t="t" r="r" b="b"/>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22000">
                    <a:srgbClr val="f5f8ff"/>
                  </a:gs>
                  <a:gs pos="100000">
                    <a:srgbClr val="eb9109"/>
                  </a:gs>
                </a:gsLst>
                <a:lin ang="10800000"/>
              </a:gradFill>
              <a:ln w="0">
                <a:noFill/>
              </a:ln>
            </p:spPr>
            <p:style>
              <a:lnRef idx="0"/>
              <a:fillRef idx="0"/>
              <a:effectRef idx="0"/>
              <a:fontRef idx="minor"/>
            </p:style>
          </p:sp>
        </p:grpSp>
      </p:grpSp>
      <p:grpSp>
        <p:nvGrpSpPr>
          <p:cNvPr id="1104" name="Google Shape;1590;p40"/>
          <p:cNvGrpSpPr/>
          <p:nvPr/>
        </p:nvGrpSpPr>
        <p:grpSpPr>
          <a:xfrm>
            <a:off x="4605480" y="2412720"/>
            <a:ext cx="5765040" cy="4102920"/>
            <a:chOff x="4605480" y="2412720"/>
            <a:chExt cx="5765040" cy="4102920"/>
          </a:xfrm>
        </p:grpSpPr>
        <p:pic>
          <p:nvPicPr>
            <p:cNvPr id="1105" name="Google Shape;1591;p40" descr=""/>
            <p:cNvPicPr/>
            <p:nvPr/>
          </p:nvPicPr>
          <p:blipFill>
            <a:blip r:embed="rId2"/>
            <a:srcRect l="16959" t="24708" r="7122" b="26168"/>
            <a:stretch/>
          </p:blipFill>
          <p:spPr>
            <a:xfrm flipH="1" rot="16200000">
              <a:off x="6753240" y="2898360"/>
              <a:ext cx="4102920" cy="3131280"/>
            </a:xfrm>
            <a:prstGeom prst="rect">
              <a:avLst/>
            </a:prstGeom>
            <a:ln w="0">
              <a:noFill/>
            </a:ln>
          </p:spPr>
        </p:pic>
        <p:grpSp>
          <p:nvGrpSpPr>
            <p:cNvPr id="1106" name="Google Shape;1592;p40"/>
            <p:cNvGrpSpPr/>
            <p:nvPr/>
          </p:nvGrpSpPr>
          <p:grpSpPr>
            <a:xfrm>
              <a:off x="8373240" y="4173120"/>
              <a:ext cx="1185840" cy="1477080"/>
              <a:chOff x="8373240" y="4173120"/>
              <a:chExt cx="1185840" cy="1477080"/>
            </a:xfrm>
          </p:grpSpPr>
          <p:sp>
            <p:nvSpPr>
              <p:cNvPr id="1107" name="Google Shape;1593;p40"/>
              <p:cNvSpPr/>
              <p:nvPr/>
            </p:nvSpPr>
            <p:spPr>
              <a:xfrm flipV="1" rot="5400000">
                <a:off x="8533440" y="4624560"/>
                <a:ext cx="1099440" cy="9518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108" name="Google Shape;1594;p40"/>
              <p:cNvSpPr/>
              <p:nvPr/>
            </p:nvSpPr>
            <p:spPr>
              <a:xfrm flipV="1" rot="5400000">
                <a:off x="8320680" y="4583520"/>
                <a:ext cx="785160" cy="6800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sp>
            <p:nvSpPr>
              <p:cNvPr id="1109" name="Google Shape;1595;p40"/>
              <p:cNvSpPr/>
              <p:nvPr/>
            </p:nvSpPr>
            <p:spPr>
              <a:xfrm flipV="1" rot="5400000">
                <a:off x="8554680" y="4225320"/>
                <a:ext cx="785160" cy="680040"/>
              </a:xfrm>
              <a:custGeom>
                <a:avLst/>
                <a:gdLst/>
                <a:ahLst/>
                <a:rect l="l" t="t" r="r" b="b"/>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fffff">
                      <a:alpha val="0"/>
                    </a:srgbClr>
                  </a:gs>
                  <a:gs pos="100000">
                    <a:srgbClr val="0c0a9e">
                      <a:alpha val="50196"/>
                    </a:srgbClr>
                  </a:gs>
                </a:gsLst>
                <a:lin ang="2700000"/>
              </a:gradFill>
              <a:ln w="0">
                <a:noFill/>
              </a:ln>
            </p:spPr>
            <p:style>
              <a:lnRef idx="0"/>
              <a:fillRef idx="0"/>
              <a:effectRef idx="0"/>
              <a:fontRef idx="minor"/>
            </p:style>
          </p:sp>
        </p:grpSp>
        <p:sp>
          <p:nvSpPr>
            <p:cNvPr id="1110" name="Google Shape;1596;p40"/>
            <p:cNvSpPr/>
            <p:nvPr/>
          </p:nvSpPr>
          <p:spPr>
            <a:xfrm flipH="1" rot="16200000">
              <a:off x="5588280" y="1709640"/>
              <a:ext cx="3152520" cy="5118480"/>
            </a:xfrm>
            <a:custGeom>
              <a:avLst/>
              <a:gdLst/>
              <a:ahLst/>
              <a:rect l="l" t="t" r="r" b="b"/>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nvGrpSpPr>
            <p:cNvPr id="1111" name="Google Shape;1597;p40"/>
            <p:cNvGrpSpPr/>
            <p:nvPr/>
          </p:nvGrpSpPr>
          <p:grpSpPr>
            <a:xfrm>
              <a:off x="7292520" y="4111920"/>
              <a:ext cx="133200" cy="133200"/>
              <a:chOff x="7292520" y="4111920"/>
              <a:chExt cx="133200" cy="133200"/>
            </a:xfrm>
          </p:grpSpPr>
          <p:sp>
            <p:nvSpPr>
              <p:cNvPr id="1112" name="Google Shape;1598;p40"/>
              <p:cNvSpPr/>
              <p:nvPr/>
            </p:nvSpPr>
            <p:spPr>
              <a:xfrm flipV="1" rot="5400000">
                <a:off x="7292520" y="4111920"/>
                <a:ext cx="133200" cy="133200"/>
              </a:xfrm>
              <a:prstGeom prst="ellipse">
                <a:avLst/>
              </a:prstGeom>
              <a:noFill/>
              <a:ln w="9525">
                <a:solidFill>
                  <a:srgbClr val="8208d5"/>
                </a:solidFill>
                <a:round/>
              </a:ln>
            </p:spPr>
            <p:style>
              <a:lnRef idx="0"/>
              <a:fillRef idx="0"/>
              <a:effectRef idx="0"/>
              <a:fontRef idx="minor"/>
            </p:style>
          </p:sp>
          <p:sp>
            <p:nvSpPr>
              <p:cNvPr id="1113" name="Google Shape;1599;p40"/>
              <p:cNvSpPr/>
              <p:nvPr/>
            </p:nvSpPr>
            <p:spPr>
              <a:xfrm flipV="1" rot="5400000">
                <a:off x="7311240" y="413100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114" name="Google Shape;1600;p40"/>
            <p:cNvGrpSpPr/>
            <p:nvPr/>
          </p:nvGrpSpPr>
          <p:grpSpPr>
            <a:xfrm>
              <a:off x="6918480" y="3727800"/>
              <a:ext cx="133200" cy="133200"/>
              <a:chOff x="6918480" y="3727800"/>
              <a:chExt cx="133200" cy="133200"/>
            </a:xfrm>
          </p:grpSpPr>
          <p:sp>
            <p:nvSpPr>
              <p:cNvPr id="1115" name="Google Shape;1601;p40"/>
              <p:cNvSpPr/>
              <p:nvPr/>
            </p:nvSpPr>
            <p:spPr>
              <a:xfrm flipV="1" rot="5400000">
                <a:off x="6918480" y="3727800"/>
                <a:ext cx="133200" cy="133200"/>
              </a:xfrm>
              <a:prstGeom prst="ellipse">
                <a:avLst/>
              </a:prstGeom>
              <a:noFill/>
              <a:ln w="9525">
                <a:solidFill>
                  <a:srgbClr val="8208d5"/>
                </a:solidFill>
                <a:round/>
              </a:ln>
            </p:spPr>
            <p:style>
              <a:lnRef idx="0"/>
              <a:fillRef idx="0"/>
              <a:effectRef idx="0"/>
              <a:fontRef idx="minor"/>
            </p:style>
          </p:sp>
          <p:sp>
            <p:nvSpPr>
              <p:cNvPr id="1116" name="Google Shape;1602;p40"/>
              <p:cNvSpPr/>
              <p:nvPr/>
            </p:nvSpPr>
            <p:spPr>
              <a:xfrm flipV="1" rot="5400000">
                <a:off x="6937560" y="374688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sp>
          <p:nvSpPr>
            <p:cNvPr id="1117" name="Google Shape;1603;p40"/>
            <p:cNvSpPr/>
            <p:nvPr/>
          </p:nvSpPr>
          <p:spPr>
            <a:xfrm flipH="1" rot="5400000">
              <a:off x="6712920" y="2597400"/>
              <a:ext cx="1901880" cy="4068720"/>
            </a:xfrm>
            <a:custGeom>
              <a:avLst/>
              <a:gdLst/>
              <a:ahLst/>
              <a:rect l="l" t="t" r="r" b="b"/>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ff9900">
                    <a:alpha val="41176"/>
                  </a:srgbClr>
                </a:gs>
                <a:gs pos="100000">
                  <a:srgbClr val="ffffff">
                    <a:alpha val="0"/>
                  </a:srgbClr>
                </a:gs>
              </a:gsLst>
              <a:lin ang="18906000"/>
            </a:gradFill>
            <a:ln w="0">
              <a:noFill/>
            </a:ln>
          </p:spPr>
          <p:style>
            <a:lnRef idx="0"/>
            <a:fillRef idx="0"/>
            <a:effectRef idx="0"/>
            <a:fontRef idx="minor"/>
          </p:style>
        </p:sp>
        <p:sp>
          <p:nvSpPr>
            <p:cNvPr id="1118" name="Google Shape;1604;p40"/>
            <p:cNvSpPr/>
            <p:nvPr/>
          </p:nvSpPr>
          <p:spPr>
            <a:xfrm flipH="1" rot="5400000">
              <a:off x="6714000" y="2906280"/>
              <a:ext cx="1901880" cy="4068720"/>
            </a:xfrm>
            <a:custGeom>
              <a:avLst/>
              <a:gdLst/>
              <a:ahLst/>
              <a:rect l="l" t="t" r="r" b="b"/>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ff9900">
                    <a:alpha val="41176"/>
                  </a:srgbClr>
                </a:gs>
                <a:gs pos="100000">
                  <a:srgbClr val="ffffff">
                    <a:alpha val="0"/>
                  </a:srgbClr>
                </a:gs>
              </a:gsLst>
              <a:lin ang="18906000"/>
            </a:gradFill>
            <a:ln w="0">
              <a:noFill/>
            </a:ln>
          </p:spPr>
          <p:style>
            <a:lnRef idx="0"/>
            <a:fillRef idx="0"/>
            <a:effectRef idx="0"/>
            <a:fontRef idx="minor"/>
          </p:style>
        </p:sp>
        <p:grpSp>
          <p:nvGrpSpPr>
            <p:cNvPr id="1119" name="Google Shape;1605;p40"/>
            <p:cNvGrpSpPr/>
            <p:nvPr/>
          </p:nvGrpSpPr>
          <p:grpSpPr>
            <a:xfrm>
              <a:off x="7556760" y="3680640"/>
              <a:ext cx="581760" cy="581040"/>
              <a:chOff x="7556760" y="3680640"/>
              <a:chExt cx="581760" cy="581040"/>
            </a:xfrm>
          </p:grpSpPr>
          <p:sp>
            <p:nvSpPr>
              <p:cNvPr id="1120" name="Google Shape;1606;p40"/>
              <p:cNvSpPr/>
              <p:nvPr/>
            </p:nvSpPr>
            <p:spPr>
              <a:xfrm flipV="1" rot="5400000">
                <a:off x="8015760" y="3680280"/>
                <a:ext cx="122760" cy="122760"/>
              </a:xfrm>
              <a:custGeom>
                <a:avLst/>
                <a:gdLst/>
                <a:ahLst/>
                <a:rect l="l" t="t" r="r" b="b"/>
                <a:pathLst>
                  <a:path w="4938" h="4937">
                    <a:moveTo>
                      <a:pt x="1403" y="0"/>
                    </a:moveTo>
                    <a:lnTo>
                      <a:pt x="1" y="1402"/>
                    </a:lnTo>
                    <a:lnTo>
                      <a:pt x="3536" y="4937"/>
                    </a:lnTo>
                    <a:lnTo>
                      <a:pt x="4937" y="3535"/>
                    </a:lnTo>
                    <a:lnTo>
                      <a:pt x="1403"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121" name="Google Shape;1607;p40"/>
              <p:cNvSpPr/>
              <p:nvPr/>
            </p:nvSpPr>
            <p:spPr>
              <a:xfrm flipV="1" rot="5400000">
                <a:off x="7939080" y="3755880"/>
                <a:ext cx="122760" cy="123120"/>
              </a:xfrm>
              <a:custGeom>
                <a:avLst/>
                <a:gdLst/>
                <a:ahLst/>
                <a:rect l="l" t="t" r="r" b="b"/>
                <a:pathLst>
                  <a:path w="4937" h="4953">
                    <a:moveTo>
                      <a:pt x="1402" y="1"/>
                    </a:moveTo>
                    <a:lnTo>
                      <a:pt x="0" y="1403"/>
                    </a:lnTo>
                    <a:lnTo>
                      <a:pt x="3535" y="4952"/>
                    </a:lnTo>
                    <a:lnTo>
                      <a:pt x="4937" y="3551"/>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122" name="Google Shape;1608;p40"/>
              <p:cNvSpPr/>
              <p:nvPr/>
            </p:nvSpPr>
            <p:spPr>
              <a:xfrm flipV="1" rot="5400000">
                <a:off x="7862760" y="3832920"/>
                <a:ext cx="123120" cy="122760"/>
              </a:xfrm>
              <a:custGeom>
                <a:avLst/>
                <a:gdLst/>
                <a:ahLst/>
                <a:rect l="l" t="t" r="r" b="b"/>
                <a:pathLst>
                  <a:path w="4953" h="4938">
                    <a:moveTo>
                      <a:pt x="1402" y="1"/>
                    </a:moveTo>
                    <a:lnTo>
                      <a:pt x="1" y="1402"/>
                    </a:lnTo>
                    <a:lnTo>
                      <a:pt x="3551" y="4937"/>
                    </a:lnTo>
                    <a:lnTo>
                      <a:pt x="4952"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123" name="Google Shape;1609;p40"/>
              <p:cNvSpPr/>
              <p:nvPr/>
            </p:nvSpPr>
            <p:spPr>
              <a:xfrm flipV="1" rot="5400000">
                <a:off x="7786080" y="3908880"/>
                <a:ext cx="123120" cy="122760"/>
              </a:xfrm>
              <a:custGeom>
                <a:avLst/>
                <a:gdLst/>
                <a:ahLst/>
                <a:rect l="l" t="t" r="r" b="b"/>
                <a:pathLst>
                  <a:path w="4953" h="4937">
                    <a:moveTo>
                      <a:pt x="1402" y="0"/>
                    </a:moveTo>
                    <a:lnTo>
                      <a:pt x="1" y="1402"/>
                    </a:lnTo>
                    <a:lnTo>
                      <a:pt x="3551" y="4937"/>
                    </a:lnTo>
                    <a:lnTo>
                      <a:pt x="4952" y="3550"/>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124" name="Google Shape;1610;p40"/>
              <p:cNvSpPr/>
              <p:nvPr/>
            </p:nvSpPr>
            <p:spPr>
              <a:xfrm flipV="1" rot="5400000">
                <a:off x="7710480" y="3985920"/>
                <a:ext cx="122760" cy="122760"/>
              </a:xfrm>
              <a:custGeom>
                <a:avLst/>
                <a:gdLst/>
                <a:ahLst/>
                <a:rect l="l" t="t" r="r" b="b"/>
                <a:pathLst>
                  <a:path w="4937" h="4937">
                    <a:moveTo>
                      <a:pt x="1402" y="0"/>
                    </a:moveTo>
                    <a:lnTo>
                      <a:pt x="0" y="1386"/>
                    </a:lnTo>
                    <a:lnTo>
                      <a:pt x="3535" y="4936"/>
                    </a:lnTo>
                    <a:lnTo>
                      <a:pt x="4937" y="3535"/>
                    </a:lnTo>
                    <a:lnTo>
                      <a:pt x="1402" y="0"/>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125" name="Google Shape;1611;p40"/>
              <p:cNvSpPr/>
              <p:nvPr/>
            </p:nvSpPr>
            <p:spPr>
              <a:xfrm flipV="1" rot="5400000">
                <a:off x="7633800" y="4062240"/>
                <a:ext cx="122760" cy="122760"/>
              </a:xfrm>
              <a:custGeom>
                <a:avLst/>
                <a:gdLst/>
                <a:ahLst/>
                <a:rect l="l" t="t" r="r" b="b"/>
                <a:pathLst>
                  <a:path w="4938" h="4938">
                    <a:moveTo>
                      <a:pt x="1402" y="1"/>
                    </a:moveTo>
                    <a:lnTo>
                      <a:pt x="1" y="1402"/>
                    </a:lnTo>
                    <a:lnTo>
                      <a:pt x="3535" y="4937"/>
                    </a:lnTo>
                    <a:lnTo>
                      <a:pt x="4937" y="3535"/>
                    </a:lnTo>
                    <a:lnTo>
                      <a:pt x="1402"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sp>
            <p:nvSpPr>
              <p:cNvPr id="1126" name="Google Shape;1612;p40"/>
              <p:cNvSpPr/>
              <p:nvPr/>
            </p:nvSpPr>
            <p:spPr>
              <a:xfrm flipV="1" rot="5400000">
                <a:off x="7556760" y="4138200"/>
                <a:ext cx="122760" cy="123120"/>
              </a:xfrm>
              <a:custGeom>
                <a:avLst/>
                <a:gdLst/>
                <a:ahLst/>
                <a:rect l="l" t="t" r="r" b="b"/>
                <a:pathLst>
                  <a:path w="4937" h="4953">
                    <a:moveTo>
                      <a:pt x="1387" y="1"/>
                    </a:moveTo>
                    <a:lnTo>
                      <a:pt x="0" y="1403"/>
                    </a:lnTo>
                    <a:lnTo>
                      <a:pt x="3535" y="4953"/>
                    </a:lnTo>
                    <a:lnTo>
                      <a:pt x="4936" y="3551"/>
                    </a:lnTo>
                    <a:lnTo>
                      <a:pt x="1387" y="1"/>
                    </a:lnTo>
                    <a:close/>
                  </a:path>
                </a:pathLst>
              </a:custGeom>
              <a:gradFill rotWithShape="0">
                <a:gsLst>
                  <a:gs pos="0">
                    <a:srgbClr val="0c0a9e">
                      <a:alpha val="37254"/>
                    </a:srgbClr>
                  </a:gs>
                  <a:gs pos="100000">
                    <a:srgbClr val="ffffff">
                      <a:alpha val="37254"/>
                    </a:srgbClr>
                  </a:gs>
                </a:gsLst>
                <a:lin ang="13500000"/>
              </a:gradFill>
              <a:ln w="0">
                <a:noFill/>
              </a:ln>
            </p:spPr>
            <p:style>
              <a:lnRef idx="0"/>
              <a:fillRef idx="0"/>
              <a:effectRef idx="0"/>
              <a:fontRef idx="minor"/>
            </p:style>
          </p:sp>
        </p:grpSp>
        <p:grpSp>
          <p:nvGrpSpPr>
            <p:cNvPr id="1127" name="Google Shape;1613;p40"/>
            <p:cNvGrpSpPr/>
            <p:nvPr/>
          </p:nvGrpSpPr>
          <p:grpSpPr>
            <a:xfrm>
              <a:off x="6914520" y="4905360"/>
              <a:ext cx="1650600" cy="699120"/>
              <a:chOff x="6914520" y="4905360"/>
              <a:chExt cx="1650600" cy="699120"/>
            </a:xfrm>
          </p:grpSpPr>
          <p:sp>
            <p:nvSpPr>
              <p:cNvPr id="1128" name="Google Shape;1614;p40"/>
              <p:cNvSpPr/>
              <p:nvPr/>
            </p:nvSpPr>
            <p:spPr>
              <a:xfrm flipV="1" rot="5400000">
                <a:off x="7179840" y="4640040"/>
                <a:ext cx="482400" cy="1013040"/>
              </a:xfrm>
              <a:custGeom>
                <a:avLst/>
                <a:gdLst/>
                <a:ahLst/>
                <a:rect l="l" t="t" r="r" b="b"/>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129" name="Google Shape;1615;p40"/>
              <p:cNvSpPr/>
              <p:nvPr/>
            </p:nvSpPr>
            <p:spPr>
              <a:xfrm flipV="1" rot="5400000">
                <a:off x="7828920" y="4775760"/>
                <a:ext cx="246240" cy="1226160"/>
              </a:xfrm>
              <a:custGeom>
                <a:avLst/>
                <a:gdLst/>
                <a:ahLst/>
                <a:rect l="l" t="t" r="r" b="b"/>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sp>
            <p:nvSpPr>
              <p:cNvPr id="1130" name="Google Shape;1616;p40"/>
              <p:cNvSpPr/>
              <p:nvPr/>
            </p:nvSpPr>
            <p:spPr>
              <a:xfrm flipV="1" rot="5400000">
                <a:off x="7735680" y="4868280"/>
                <a:ext cx="246240" cy="1226160"/>
              </a:xfrm>
              <a:custGeom>
                <a:avLst/>
                <a:gdLst/>
                <a:ahLst/>
                <a:rect l="l" t="t" r="r" b="b"/>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254"/>
                    </a:srgbClr>
                  </a:gs>
                  <a:gs pos="100000">
                    <a:srgbClr val="ffffff">
                      <a:alpha val="0"/>
                    </a:srgbClr>
                  </a:gs>
                </a:gsLst>
                <a:lin ang="13500000"/>
              </a:gradFill>
              <a:ln w="0">
                <a:noFill/>
              </a:ln>
            </p:spPr>
            <p:style>
              <a:lnRef idx="0"/>
              <a:fillRef idx="0"/>
              <a:effectRef idx="0"/>
              <a:fontRef idx="minor"/>
            </p:style>
          </p:sp>
        </p:grpSp>
        <p:sp>
          <p:nvSpPr>
            <p:cNvPr id="1131" name="Google Shape;1617;p40"/>
            <p:cNvSpPr/>
            <p:nvPr/>
          </p:nvSpPr>
          <p:spPr>
            <a:xfrm flipH="1" rot="147600">
              <a:off x="7177680" y="4733640"/>
              <a:ext cx="453960" cy="44892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950000"/>
            </a:gradFill>
            <a:ln w="0">
              <a:noFill/>
            </a:ln>
          </p:spPr>
          <p:style>
            <a:lnRef idx="0"/>
            <a:fillRef idx="0"/>
            <a:effectRef idx="0"/>
            <a:fontRef idx="minor"/>
          </p:style>
        </p:sp>
        <p:sp>
          <p:nvSpPr>
            <p:cNvPr id="1132" name="Google Shape;1618;p40"/>
            <p:cNvSpPr/>
            <p:nvPr/>
          </p:nvSpPr>
          <p:spPr>
            <a:xfrm flipH="1" rot="147600">
              <a:off x="6936840" y="4798440"/>
              <a:ext cx="453960" cy="448920"/>
            </a:xfrm>
            <a:custGeom>
              <a:avLst/>
              <a:gdLst/>
              <a:ahLst/>
              <a:rect l="l" t="t" r="r" b="b"/>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22000">
                  <a:srgbClr val="f5f8ff">
                    <a:alpha val="47058"/>
                  </a:srgbClr>
                </a:gs>
                <a:gs pos="100000">
                  <a:srgbClr val="eb9109">
                    <a:alpha val="47058"/>
                  </a:srgbClr>
                </a:gs>
              </a:gsLst>
              <a:lin ang="10950000"/>
            </a:gradFill>
            <a:ln w="0">
              <a:noFill/>
            </a:ln>
          </p:spPr>
          <p:style>
            <a:lnRef idx="0"/>
            <a:fillRef idx="0"/>
            <a:effectRef idx="0"/>
            <a:fontRef idx="minor"/>
          </p:style>
        </p:sp>
        <p:grpSp>
          <p:nvGrpSpPr>
            <p:cNvPr id="1133" name="Google Shape;1619;p40"/>
            <p:cNvGrpSpPr/>
            <p:nvPr/>
          </p:nvGrpSpPr>
          <p:grpSpPr>
            <a:xfrm>
              <a:off x="5972040" y="4956480"/>
              <a:ext cx="133200" cy="133200"/>
              <a:chOff x="5972040" y="4956480"/>
              <a:chExt cx="133200" cy="133200"/>
            </a:xfrm>
          </p:grpSpPr>
          <p:sp>
            <p:nvSpPr>
              <p:cNvPr id="1134" name="Google Shape;1620;p40"/>
              <p:cNvSpPr/>
              <p:nvPr/>
            </p:nvSpPr>
            <p:spPr>
              <a:xfrm flipV="1" rot="5400000">
                <a:off x="5972040" y="4956480"/>
                <a:ext cx="133200" cy="133200"/>
              </a:xfrm>
              <a:prstGeom prst="ellipse">
                <a:avLst/>
              </a:prstGeom>
              <a:noFill/>
              <a:ln w="9525">
                <a:solidFill>
                  <a:srgbClr val="8208d5"/>
                </a:solidFill>
                <a:round/>
              </a:ln>
            </p:spPr>
            <p:style>
              <a:lnRef idx="0"/>
              <a:fillRef idx="0"/>
              <a:effectRef idx="0"/>
              <a:fontRef idx="minor"/>
            </p:style>
          </p:sp>
          <p:sp>
            <p:nvSpPr>
              <p:cNvPr id="1135" name="Google Shape;1621;p40"/>
              <p:cNvSpPr/>
              <p:nvPr/>
            </p:nvSpPr>
            <p:spPr>
              <a:xfrm flipV="1" rot="5400000">
                <a:off x="5990760" y="497556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sp>
        <p:nvSpPr>
          <p:cNvPr id="1136" name="PlaceHolder 1"/>
          <p:cNvSpPr>
            <a:spLocks noGrp="1"/>
          </p:cNvSpPr>
          <p:nvPr>
            <p:ph type="title"/>
          </p:nvPr>
        </p:nvSpPr>
        <p:spPr>
          <a:xfrm>
            <a:off x="1218600" y="180720"/>
            <a:ext cx="6690600" cy="906120"/>
          </a:xfrm>
          <a:prstGeom prst="rect">
            <a:avLst/>
          </a:prstGeom>
          <a:noFill/>
          <a:ln w="0">
            <a:noFill/>
          </a:ln>
        </p:spPr>
        <p:txBody>
          <a:bodyPr lIns="90000" rIns="90000" tIns="91440" bIns="91440" anchor="ctr">
            <a:noAutofit/>
          </a:bodyPr>
          <a:p>
            <a:pPr algn="ctr">
              <a:lnSpc>
                <a:spcPct val="115000"/>
              </a:lnSpc>
              <a:buNone/>
              <a:tabLst>
                <a:tab algn="l" pos="0"/>
              </a:tabLst>
            </a:pPr>
            <a:r>
              <a:rPr b="1" lang="en" sz="3000" spc="-1" strike="noStrike">
                <a:solidFill>
                  <a:srgbClr val="0c0a9e"/>
                </a:solidFill>
                <a:latin typeface="IBM Plex Mono"/>
                <a:ea typeface="IBM Plex Mono"/>
              </a:rPr>
              <a:t>—</a:t>
            </a:r>
            <a:r>
              <a:rPr b="1" lang="en" sz="3000" spc="-1" strike="noStrike">
                <a:solidFill>
                  <a:srgbClr val="0c0a9e"/>
                </a:solidFill>
                <a:latin typeface="IBM Plex Mono"/>
                <a:ea typeface="IBM Plex Mono"/>
              </a:rPr>
              <a:t>Description des fonctionnalités principales </a:t>
            </a:r>
            <a:endParaRPr b="0" lang="fr-FR" sz="3000" spc="-1" strike="noStrike">
              <a:latin typeface="Arial"/>
            </a:endParaRPr>
          </a:p>
        </p:txBody>
      </p:sp>
      <p:sp>
        <p:nvSpPr>
          <p:cNvPr id="1137" name="PlaceHolder 2"/>
          <p:cNvSpPr>
            <a:spLocks noGrp="1"/>
          </p:cNvSpPr>
          <p:nvPr>
            <p:ph type="subTitle"/>
          </p:nvPr>
        </p:nvSpPr>
        <p:spPr>
          <a:xfrm>
            <a:off x="713160" y="1511280"/>
            <a:ext cx="7983000" cy="2793240"/>
          </a:xfrm>
          <a:prstGeom prst="rect">
            <a:avLst/>
          </a:prstGeom>
          <a:noFill/>
          <a:ln w="0">
            <a:noFill/>
          </a:ln>
        </p:spPr>
        <p:txBody>
          <a:bodyPr lIns="0" rIns="0" tIns="91440" bIns="91440" anchor="ctr">
            <a:noAutofit/>
          </a:bodyPr>
          <a:p>
            <a:pPr>
              <a:lnSpc>
                <a:spcPct val="115000"/>
              </a:lnSpc>
              <a:buNone/>
              <a:tabLst>
                <a:tab algn="l" pos="0"/>
              </a:tabLst>
            </a:pPr>
            <a:r>
              <a:rPr b="0" lang="fr-FR" sz="2400" spc="-1" strike="noStrike">
                <a:solidFill>
                  <a:srgbClr val="1d1d1d"/>
                </a:solidFill>
                <a:latin typeface="Poppins"/>
                <a:ea typeface="Poppins"/>
              </a:rPr>
              <a:t>De façon global, notre application offre 03 principaux services et nous avons divisé ces 03 services en micro services qui sont : micro service pour la gestion des patients, micro service pour la gestion du personnel, micro service pour la gestion de la pharmacie (ou du stock).</a:t>
            </a:r>
            <a:endParaRPr b="0" lang="fr-FR" sz="2400" spc="-1" strike="noStrike">
              <a:latin typeface="Arial"/>
            </a:endParaRPr>
          </a:p>
          <a:p>
            <a:pPr>
              <a:lnSpc>
                <a:spcPct val="115000"/>
              </a:lnSpc>
              <a:buNone/>
              <a:tabLst>
                <a:tab algn="l" pos="0"/>
              </a:tabLst>
            </a:pPr>
            <a:endParaRPr b="0" lang="fr-FR" sz="1400" spc="-1" strike="noStrike">
              <a:latin typeface="Arial"/>
            </a:endParaRPr>
          </a:p>
        </p:txBody>
      </p:sp>
      <p:grpSp>
        <p:nvGrpSpPr>
          <p:cNvPr id="1138" name="Google Shape;1624;p40"/>
          <p:cNvGrpSpPr/>
          <p:nvPr/>
        </p:nvGrpSpPr>
        <p:grpSpPr>
          <a:xfrm>
            <a:off x="8904240" y="2930040"/>
            <a:ext cx="133200" cy="133200"/>
            <a:chOff x="8904240" y="2930040"/>
            <a:chExt cx="133200" cy="133200"/>
          </a:xfrm>
        </p:grpSpPr>
        <p:sp>
          <p:nvSpPr>
            <p:cNvPr id="1139" name="Google Shape;1625;p40"/>
            <p:cNvSpPr/>
            <p:nvPr/>
          </p:nvSpPr>
          <p:spPr>
            <a:xfrm flipV="1" rot="5400000">
              <a:off x="8904240" y="2930040"/>
              <a:ext cx="133200" cy="133200"/>
            </a:xfrm>
            <a:prstGeom prst="ellipse">
              <a:avLst/>
            </a:prstGeom>
            <a:noFill/>
            <a:ln w="9525">
              <a:solidFill>
                <a:srgbClr val="8208d5"/>
              </a:solidFill>
              <a:round/>
            </a:ln>
          </p:spPr>
          <p:style>
            <a:lnRef idx="0"/>
            <a:fillRef idx="0"/>
            <a:effectRef idx="0"/>
            <a:fontRef idx="minor"/>
          </p:style>
        </p:sp>
        <p:sp>
          <p:nvSpPr>
            <p:cNvPr id="1140" name="Google Shape;1626;p40"/>
            <p:cNvSpPr/>
            <p:nvPr/>
          </p:nvSpPr>
          <p:spPr>
            <a:xfrm flipV="1" rot="5400000">
              <a:off x="8923320" y="2948760"/>
              <a:ext cx="95400" cy="95400"/>
            </a:xfrm>
            <a:prstGeom prst="ellipse">
              <a:avLst/>
            </a:prstGeom>
            <a:gradFill rotWithShape="0">
              <a:gsLst>
                <a:gs pos="0">
                  <a:srgbClr val="9900ff">
                    <a:alpha val="47058"/>
                  </a:srgbClr>
                </a:gs>
                <a:gs pos="100000">
                  <a:srgbClr val="ffffff">
                    <a:alpha val="0"/>
                  </a:srgbClr>
                </a:gs>
              </a:gsLst>
              <a:path path="circle">
                <a:fillToRect l="50000" t="50000" r="50000" b="50000"/>
              </a:path>
            </a:gradFill>
            <a:ln w="0">
              <a:noFill/>
            </a:ln>
          </p:spPr>
          <p:style>
            <a:lnRef idx="0"/>
            <a:fillRef idx="0"/>
            <a:effectRef idx="0"/>
            <a:fontRef idx="minor"/>
          </p:style>
        </p:sp>
      </p:grpSp>
      <p:grpSp>
        <p:nvGrpSpPr>
          <p:cNvPr id="1141" name="Google Shape;1627;p40"/>
          <p:cNvGrpSpPr/>
          <p:nvPr/>
        </p:nvGrpSpPr>
        <p:grpSpPr>
          <a:xfrm>
            <a:off x="837360" y="4672440"/>
            <a:ext cx="4558320" cy="133560"/>
            <a:chOff x="837360" y="4672440"/>
            <a:chExt cx="4558320" cy="133560"/>
          </a:xfrm>
        </p:grpSpPr>
        <p:sp>
          <p:nvSpPr>
            <p:cNvPr id="1142" name="Google Shape;1628;p40"/>
            <p:cNvSpPr/>
            <p:nvPr/>
          </p:nvSpPr>
          <p:spPr>
            <a:xfrm>
              <a:off x="5262120" y="4672440"/>
              <a:ext cx="133560" cy="133560"/>
            </a:xfrm>
            <a:prstGeom prst="ellipse">
              <a:avLst/>
            </a:prstGeom>
            <a:noFill/>
            <a:ln w="9525">
              <a:solidFill>
                <a:srgbClr val="0c0a9e"/>
              </a:solidFill>
              <a:round/>
            </a:ln>
          </p:spPr>
          <p:style>
            <a:lnRef idx="0"/>
            <a:fillRef idx="0"/>
            <a:effectRef idx="0"/>
            <a:fontRef idx="minor"/>
          </p:style>
        </p:sp>
        <p:sp>
          <p:nvSpPr>
            <p:cNvPr id="1143" name="Google Shape;1629;p40"/>
            <p:cNvSpPr/>
            <p:nvPr/>
          </p:nvSpPr>
          <p:spPr>
            <a:xfrm>
              <a:off x="837360" y="4739400"/>
              <a:ext cx="4462200" cy="360"/>
            </a:xfrm>
            <a:custGeom>
              <a:avLst/>
              <a:gdLst/>
              <a:ahLst/>
              <a:rect l="l" t="t" r="r" b="b"/>
              <a:pathLst>
                <a:path w="21600" h="21600">
                  <a:moveTo>
                    <a:pt x="0" y="0"/>
                  </a:moveTo>
                  <a:lnTo>
                    <a:pt x="21600" y="21600"/>
                  </a:lnTo>
                </a:path>
              </a:pathLst>
            </a:custGeom>
            <a:noFill/>
            <a:ln w="9525">
              <a:solidFill>
                <a:srgbClr val="0c0a9e"/>
              </a:solidFill>
              <a:round/>
            </a:ln>
          </p:spPr>
          <p:style>
            <a:lnRef idx="0"/>
            <a:fillRef idx="0"/>
            <a:effectRef idx="0"/>
            <a:fontRef idx="minor"/>
          </p:style>
        </p:sp>
        <p:sp>
          <p:nvSpPr>
            <p:cNvPr id="1144" name="Google Shape;1630;p40"/>
            <p:cNvSpPr/>
            <p:nvPr/>
          </p:nvSpPr>
          <p:spPr>
            <a:xfrm>
              <a:off x="5292360" y="4702320"/>
              <a:ext cx="73080" cy="73080"/>
            </a:xfrm>
            <a:prstGeom prst="ellipse">
              <a:avLst/>
            </a:prstGeom>
            <a:solidFill>
              <a:schemeClr val="dk2"/>
            </a:solidFill>
            <a:ln w="0">
              <a:noFill/>
            </a:ln>
          </p:spPr>
          <p:style>
            <a:lnRef idx="0"/>
            <a:fillRef idx="0"/>
            <a:effectRef idx="0"/>
            <a:fontRef idx="minor"/>
          </p:style>
        </p:sp>
      </p:grpSp>
    </p:spTree>
  </p:cSld>
  <mc:AlternateContent>
    <mc:Choice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362</TotalTime>
  <Application>LibreOffice/7.3.7.2$Linux_X86_64 LibreOffice_project/30$Build-2</Application>
  <AppVersion>15.0000</AppVersion>
  <Words>803</Words>
  <Paragraphs>101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NK_Wilfried</dc:creator>
  <dc:description/>
  <dc:language>fr-FR</dc:language>
  <cp:lastModifiedBy/>
  <dcterms:modified xsi:type="dcterms:W3CDTF">2024-02-03T09:21:54Z</dcterms:modified>
  <cp:revision>44</cp:revision>
  <dc:subject/>
  <dc:title>TP INF331 : Application web de gestion d’un hôpital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19</vt:i4>
  </property>
  <property fmtid="{D5CDD505-2E9C-101B-9397-08002B2CF9AE}" pid="3" name="PresentationFormat">
    <vt:lpwstr>Affichage à l'écran (16:9)</vt:lpwstr>
  </property>
  <property fmtid="{D5CDD505-2E9C-101B-9397-08002B2CF9AE}" pid="4" name="Slides">
    <vt:i4>19</vt:i4>
  </property>
</Properties>
</file>